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tags/tag8.xml" ContentType="application/vnd.openxmlformats-officedocument.presentationml.tags+xml"/>
  <Override PartName="/ppt/notesSlides/notesSlide1.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notesSlides/notesSlide2.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tags/tag11.xml" ContentType="application/vnd.openxmlformats-officedocument.presentationml.tags+xml"/>
  <Override PartName="/ppt/notesSlides/notesSlide3.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tags/tag12.xml" ContentType="application/vnd.openxmlformats-officedocument.presentationml.tags+xml"/>
  <Override PartName="/ppt/notesSlides/notesSlide4.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56" r:id="rId1"/>
    <p:sldMasterId id="2147483768" r:id="rId2"/>
    <p:sldMasterId id="2147483780" r:id="rId3"/>
  </p:sldMasterIdLst>
  <p:notesMasterIdLst>
    <p:notesMasterId r:id="rId42"/>
  </p:notesMasterIdLst>
  <p:sldIdLst>
    <p:sldId id="256" r:id="rId4"/>
    <p:sldId id="278" r:id="rId5"/>
    <p:sldId id="279" r:id="rId6"/>
    <p:sldId id="280" r:id="rId7"/>
    <p:sldId id="257" r:id="rId8"/>
    <p:sldId id="258" r:id="rId9"/>
    <p:sldId id="259" r:id="rId10"/>
    <p:sldId id="281" r:id="rId11"/>
    <p:sldId id="282" r:id="rId12"/>
    <p:sldId id="262" r:id="rId13"/>
    <p:sldId id="263" r:id="rId14"/>
    <p:sldId id="265" r:id="rId15"/>
    <p:sldId id="283" r:id="rId16"/>
    <p:sldId id="267" r:id="rId17"/>
    <p:sldId id="284" r:id="rId18"/>
    <p:sldId id="285" r:id="rId19"/>
    <p:sldId id="268" r:id="rId20"/>
    <p:sldId id="269" r:id="rId21"/>
    <p:sldId id="286" r:id="rId22"/>
    <p:sldId id="270" r:id="rId23"/>
    <p:sldId id="291" r:id="rId24"/>
    <p:sldId id="271" r:id="rId25"/>
    <p:sldId id="272" r:id="rId26"/>
    <p:sldId id="273" r:id="rId27"/>
    <p:sldId id="274" r:id="rId28"/>
    <p:sldId id="275" r:id="rId29"/>
    <p:sldId id="292" r:id="rId30"/>
    <p:sldId id="293" r:id="rId31"/>
    <p:sldId id="294" r:id="rId32"/>
    <p:sldId id="295" r:id="rId33"/>
    <p:sldId id="276" r:id="rId34"/>
    <p:sldId id="277" r:id="rId35"/>
    <p:sldId id="260" r:id="rId36"/>
    <p:sldId id="287" r:id="rId37"/>
    <p:sldId id="288" r:id="rId38"/>
    <p:sldId id="289" r:id="rId39"/>
    <p:sldId id="261" r:id="rId40"/>
    <p:sldId id="290" r:id="rId4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94"/>
    <p:restoredTop sz="94762"/>
  </p:normalViewPr>
  <p:slideViewPr>
    <p:cSldViewPr snapToGrid="0" snapToObjects="1">
      <p:cViewPr varScale="1">
        <p:scale>
          <a:sx n="121" d="100"/>
          <a:sy n="121" d="100"/>
        </p:scale>
        <p:origin x="448"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notesMaster" Target="notesMasters/notesMaster1.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presProps" Target="presProps.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tableStyles" Target="tableStyles.xml"/><Relationship Id="rId20" Type="http://schemas.openxmlformats.org/officeDocument/2006/relationships/slide" Target="slides/slide17.xml"/><Relationship Id="rId41" Type="http://schemas.openxmlformats.org/officeDocument/2006/relationships/slide" Target="slides/slide38.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D944FD9-EEB3-40E7-ACB7-CB830E5704D4}" type="doc">
      <dgm:prSet loTypeId="urn:microsoft.com/office/officeart/2005/8/layout/vList2" loCatId="list" qsTypeId="urn:microsoft.com/office/officeart/2005/8/quickstyle/simple1" qsCatId="simple" csTypeId="urn:microsoft.com/office/officeart/2005/8/colors/colorful5" csCatId="colorful"/>
      <dgm:spPr/>
      <dgm:t>
        <a:bodyPr/>
        <a:lstStyle/>
        <a:p>
          <a:endParaRPr lang="en-US"/>
        </a:p>
      </dgm:t>
    </dgm:pt>
    <dgm:pt modelId="{73349014-3EF4-47DD-9457-905635741E4C}">
      <dgm:prSet/>
      <dgm:spPr/>
      <dgm:t>
        <a:bodyPr/>
        <a:lstStyle/>
        <a:p>
          <a:r>
            <a:rPr lang="en-US"/>
            <a:t>revenue</a:t>
          </a:r>
        </a:p>
      </dgm:t>
    </dgm:pt>
    <dgm:pt modelId="{B9C79ECF-D693-440C-BEA5-5F83F55AB4FF}" type="parTrans" cxnId="{F80719C5-C4F3-4601-83EB-E3B5169C013D}">
      <dgm:prSet/>
      <dgm:spPr/>
      <dgm:t>
        <a:bodyPr/>
        <a:lstStyle/>
        <a:p>
          <a:endParaRPr lang="en-US"/>
        </a:p>
      </dgm:t>
    </dgm:pt>
    <dgm:pt modelId="{EE1C09D8-DCA4-474A-971C-F543E04460B2}" type="sibTrans" cxnId="{F80719C5-C4F3-4601-83EB-E3B5169C013D}">
      <dgm:prSet/>
      <dgm:spPr/>
      <dgm:t>
        <a:bodyPr/>
        <a:lstStyle/>
        <a:p>
          <a:endParaRPr lang="en-US"/>
        </a:p>
      </dgm:t>
    </dgm:pt>
    <dgm:pt modelId="{864232BC-8752-4581-851E-A42195F271C8}">
      <dgm:prSet/>
      <dgm:spPr/>
      <dgm:t>
        <a:bodyPr/>
        <a:lstStyle/>
        <a:p>
          <a:r>
            <a:rPr lang="en-US"/>
            <a:t>competitor</a:t>
          </a:r>
        </a:p>
      </dgm:t>
    </dgm:pt>
    <dgm:pt modelId="{565A6805-1F57-462B-864C-6CFD1FA89333}" type="parTrans" cxnId="{40E3D6A4-24CE-4A40-A6F0-DA39FF2CA4D3}">
      <dgm:prSet/>
      <dgm:spPr/>
      <dgm:t>
        <a:bodyPr/>
        <a:lstStyle/>
        <a:p>
          <a:endParaRPr lang="en-US"/>
        </a:p>
      </dgm:t>
    </dgm:pt>
    <dgm:pt modelId="{8D5AE5E6-7340-4AF0-BCE7-B0BAD78F02DB}" type="sibTrans" cxnId="{40E3D6A4-24CE-4A40-A6F0-DA39FF2CA4D3}">
      <dgm:prSet/>
      <dgm:spPr/>
      <dgm:t>
        <a:bodyPr/>
        <a:lstStyle/>
        <a:p>
          <a:endParaRPr lang="en-US"/>
        </a:p>
      </dgm:t>
    </dgm:pt>
    <dgm:pt modelId="{5A853CB9-1F8A-41B0-BD89-381FD70A1902}">
      <dgm:prSet/>
      <dgm:spPr/>
      <dgm:t>
        <a:bodyPr/>
        <a:lstStyle/>
        <a:p>
          <a:r>
            <a:rPr lang="en-US"/>
            <a:t>leads visits spends</a:t>
          </a:r>
        </a:p>
      </dgm:t>
    </dgm:pt>
    <dgm:pt modelId="{57710FD3-2862-4CE1-BB1F-F35219F19EF7}" type="parTrans" cxnId="{FE4467F1-E838-4FD0-A6A4-20154D4266F0}">
      <dgm:prSet/>
      <dgm:spPr/>
      <dgm:t>
        <a:bodyPr/>
        <a:lstStyle/>
        <a:p>
          <a:endParaRPr lang="en-US"/>
        </a:p>
      </dgm:t>
    </dgm:pt>
    <dgm:pt modelId="{F104DE7D-096F-400E-AD0D-A23AF5052918}" type="sibTrans" cxnId="{FE4467F1-E838-4FD0-A6A4-20154D4266F0}">
      <dgm:prSet/>
      <dgm:spPr/>
      <dgm:t>
        <a:bodyPr/>
        <a:lstStyle/>
        <a:p>
          <a:endParaRPr lang="en-US"/>
        </a:p>
      </dgm:t>
    </dgm:pt>
    <dgm:pt modelId="{34D87FA4-4490-48E5-8D8F-3771799260ED}">
      <dgm:prSet/>
      <dgm:spPr/>
      <dgm:t>
        <a:bodyPr/>
        <a:lstStyle/>
        <a:p>
          <a:r>
            <a:rPr lang="en-US"/>
            <a:t>macro</a:t>
          </a:r>
        </a:p>
      </dgm:t>
    </dgm:pt>
    <dgm:pt modelId="{1B566561-79F2-4C9B-A067-F45CEBA98005}" type="parTrans" cxnId="{F6AB18B0-3643-4F9C-8DC0-DCF94078CA25}">
      <dgm:prSet/>
      <dgm:spPr/>
      <dgm:t>
        <a:bodyPr/>
        <a:lstStyle/>
        <a:p>
          <a:endParaRPr lang="en-US"/>
        </a:p>
      </dgm:t>
    </dgm:pt>
    <dgm:pt modelId="{54D7BA71-8343-4A19-86F0-0496305DADAA}" type="sibTrans" cxnId="{F6AB18B0-3643-4F9C-8DC0-DCF94078CA25}">
      <dgm:prSet/>
      <dgm:spPr/>
      <dgm:t>
        <a:bodyPr/>
        <a:lstStyle/>
        <a:p>
          <a:endParaRPr lang="en-US"/>
        </a:p>
      </dgm:t>
    </dgm:pt>
    <dgm:pt modelId="{5F22A2AB-5F3B-4B93-9036-87007F79E980}">
      <dgm:prSet/>
      <dgm:spPr/>
      <dgm:t>
        <a:bodyPr/>
        <a:lstStyle/>
        <a:p>
          <a:r>
            <a:rPr lang="en-US"/>
            <a:t>inventory</a:t>
          </a:r>
        </a:p>
      </dgm:t>
    </dgm:pt>
    <dgm:pt modelId="{5A24278C-097E-4CEA-BCAB-7197E50780E5}" type="parTrans" cxnId="{B96FA542-02C5-4043-B78A-1C59573BF00B}">
      <dgm:prSet/>
      <dgm:spPr/>
      <dgm:t>
        <a:bodyPr/>
        <a:lstStyle/>
        <a:p>
          <a:endParaRPr lang="en-US"/>
        </a:p>
      </dgm:t>
    </dgm:pt>
    <dgm:pt modelId="{1ABD424C-D5D4-4E03-B3A2-4DAABEDAE502}" type="sibTrans" cxnId="{B96FA542-02C5-4043-B78A-1C59573BF00B}">
      <dgm:prSet/>
      <dgm:spPr/>
      <dgm:t>
        <a:bodyPr/>
        <a:lstStyle/>
        <a:p>
          <a:endParaRPr lang="en-US"/>
        </a:p>
      </dgm:t>
    </dgm:pt>
    <dgm:pt modelId="{58E30A8A-96D3-1342-9EDD-61765A4FA5FD}" type="pres">
      <dgm:prSet presAssocID="{4D944FD9-EEB3-40E7-ACB7-CB830E5704D4}" presName="linear" presStyleCnt="0">
        <dgm:presLayoutVars>
          <dgm:animLvl val="lvl"/>
          <dgm:resizeHandles val="exact"/>
        </dgm:presLayoutVars>
      </dgm:prSet>
      <dgm:spPr/>
    </dgm:pt>
    <dgm:pt modelId="{458D79CA-2A84-AF45-953E-6443BF253223}" type="pres">
      <dgm:prSet presAssocID="{73349014-3EF4-47DD-9457-905635741E4C}" presName="parentText" presStyleLbl="node1" presStyleIdx="0" presStyleCnt="5">
        <dgm:presLayoutVars>
          <dgm:chMax val="0"/>
          <dgm:bulletEnabled val="1"/>
        </dgm:presLayoutVars>
      </dgm:prSet>
      <dgm:spPr/>
    </dgm:pt>
    <dgm:pt modelId="{815C8310-185A-164E-8190-B9662B9DE9BE}" type="pres">
      <dgm:prSet presAssocID="{EE1C09D8-DCA4-474A-971C-F543E04460B2}" presName="spacer" presStyleCnt="0"/>
      <dgm:spPr/>
    </dgm:pt>
    <dgm:pt modelId="{C2AE2952-6E4A-6F45-893D-1960A644A9FF}" type="pres">
      <dgm:prSet presAssocID="{864232BC-8752-4581-851E-A42195F271C8}" presName="parentText" presStyleLbl="node1" presStyleIdx="1" presStyleCnt="5">
        <dgm:presLayoutVars>
          <dgm:chMax val="0"/>
          <dgm:bulletEnabled val="1"/>
        </dgm:presLayoutVars>
      </dgm:prSet>
      <dgm:spPr/>
    </dgm:pt>
    <dgm:pt modelId="{08E77EBF-A58F-6449-843E-D285C9E2DCE7}" type="pres">
      <dgm:prSet presAssocID="{8D5AE5E6-7340-4AF0-BCE7-B0BAD78F02DB}" presName="spacer" presStyleCnt="0"/>
      <dgm:spPr/>
    </dgm:pt>
    <dgm:pt modelId="{1956DD0E-B24B-E641-8AD7-63ACEA38E26B}" type="pres">
      <dgm:prSet presAssocID="{5A853CB9-1F8A-41B0-BD89-381FD70A1902}" presName="parentText" presStyleLbl="node1" presStyleIdx="2" presStyleCnt="5">
        <dgm:presLayoutVars>
          <dgm:chMax val="0"/>
          <dgm:bulletEnabled val="1"/>
        </dgm:presLayoutVars>
      </dgm:prSet>
      <dgm:spPr/>
    </dgm:pt>
    <dgm:pt modelId="{B8BB8A3E-92C9-484D-B39F-424A48399E4A}" type="pres">
      <dgm:prSet presAssocID="{F104DE7D-096F-400E-AD0D-A23AF5052918}" presName="spacer" presStyleCnt="0"/>
      <dgm:spPr/>
    </dgm:pt>
    <dgm:pt modelId="{4C76615F-4885-8D42-B79C-0103CB8C64FA}" type="pres">
      <dgm:prSet presAssocID="{34D87FA4-4490-48E5-8D8F-3771799260ED}" presName="parentText" presStyleLbl="node1" presStyleIdx="3" presStyleCnt="5">
        <dgm:presLayoutVars>
          <dgm:chMax val="0"/>
          <dgm:bulletEnabled val="1"/>
        </dgm:presLayoutVars>
      </dgm:prSet>
      <dgm:spPr/>
    </dgm:pt>
    <dgm:pt modelId="{261004D2-838C-E144-B161-006D81C75961}" type="pres">
      <dgm:prSet presAssocID="{54D7BA71-8343-4A19-86F0-0496305DADAA}" presName="spacer" presStyleCnt="0"/>
      <dgm:spPr/>
    </dgm:pt>
    <dgm:pt modelId="{2A124FFD-A9AC-C94F-9FEE-40B28516196F}" type="pres">
      <dgm:prSet presAssocID="{5F22A2AB-5F3B-4B93-9036-87007F79E980}" presName="parentText" presStyleLbl="node1" presStyleIdx="4" presStyleCnt="5">
        <dgm:presLayoutVars>
          <dgm:chMax val="0"/>
          <dgm:bulletEnabled val="1"/>
        </dgm:presLayoutVars>
      </dgm:prSet>
      <dgm:spPr/>
    </dgm:pt>
  </dgm:ptLst>
  <dgm:cxnLst>
    <dgm:cxn modelId="{53676402-BB2A-044C-AB3F-444BEDC45CFC}" type="presOf" srcId="{5A853CB9-1F8A-41B0-BD89-381FD70A1902}" destId="{1956DD0E-B24B-E641-8AD7-63ACEA38E26B}" srcOrd="0" destOrd="0" presId="urn:microsoft.com/office/officeart/2005/8/layout/vList2"/>
    <dgm:cxn modelId="{4ED4CE07-8EC1-6F4B-B756-79EC249A3E2F}" type="presOf" srcId="{864232BC-8752-4581-851E-A42195F271C8}" destId="{C2AE2952-6E4A-6F45-893D-1960A644A9FF}" srcOrd="0" destOrd="0" presId="urn:microsoft.com/office/officeart/2005/8/layout/vList2"/>
    <dgm:cxn modelId="{A36CAC22-79CC-9B40-8F4A-77E08DEC3998}" type="presOf" srcId="{34D87FA4-4490-48E5-8D8F-3771799260ED}" destId="{4C76615F-4885-8D42-B79C-0103CB8C64FA}" srcOrd="0" destOrd="0" presId="urn:microsoft.com/office/officeart/2005/8/layout/vList2"/>
    <dgm:cxn modelId="{B96FA542-02C5-4043-B78A-1C59573BF00B}" srcId="{4D944FD9-EEB3-40E7-ACB7-CB830E5704D4}" destId="{5F22A2AB-5F3B-4B93-9036-87007F79E980}" srcOrd="4" destOrd="0" parTransId="{5A24278C-097E-4CEA-BCAB-7197E50780E5}" sibTransId="{1ABD424C-D5D4-4E03-B3A2-4DAABEDAE502}"/>
    <dgm:cxn modelId="{CE0F9977-81F7-A445-A029-C4B71EB2CAF6}" type="presOf" srcId="{73349014-3EF4-47DD-9457-905635741E4C}" destId="{458D79CA-2A84-AF45-953E-6443BF253223}" srcOrd="0" destOrd="0" presId="urn:microsoft.com/office/officeart/2005/8/layout/vList2"/>
    <dgm:cxn modelId="{40E3D6A4-24CE-4A40-A6F0-DA39FF2CA4D3}" srcId="{4D944FD9-EEB3-40E7-ACB7-CB830E5704D4}" destId="{864232BC-8752-4581-851E-A42195F271C8}" srcOrd="1" destOrd="0" parTransId="{565A6805-1F57-462B-864C-6CFD1FA89333}" sibTransId="{8D5AE5E6-7340-4AF0-BCE7-B0BAD78F02DB}"/>
    <dgm:cxn modelId="{F6AB18B0-3643-4F9C-8DC0-DCF94078CA25}" srcId="{4D944FD9-EEB3-40E7-ACB7-CB830E5704D4}" destId="{34D87FA4-4490-48E5-8D8F-3771799260ED}" srcOrd="3" destOrd="0" parTransId="{1B566561-79F2-4C9B-A067-F45CEBA98005}" sibTransId="{54D7BA71-8343-4A19-86F0-0496305DADAA}"/>
    <dgm:cxn modelId="{F80719C5-C4F3-4601-83EB-E3B5169C013D}" srcId="{4D944FD9-EEB3-40E7-ACB7-CB830E5704D4}" destId="{73349014-3EF4-47DD-9457-905635741E4C}" srcOrd="0" destOrd="0" parTransId="{B9C79ECF-D693-440C-BEA5-5F83F55AB4FF}" sibTransId="{EE1C09D8-DCA4-474A-971C-F543E04460B2}"/>
    <dgm:cxn modelId="{F6B02AD1-66F6-3042-AEC6-D3353C2C0143}" type="presOf" srcId="{4D944FD9-EEB3-40E7-ACB7-CB830E5704D4}" destId="{58E30A8A-96D3-1342-9EDD-61765A4FA5FD}" srcOrd="0" destOrd="0" presId="urn:microsoft.com/office/officeart/2005/8/layout/vList2"/>
    <dgm:cxn modelId="{FE4467F1-E838-4FD0-A6A4-20154D4266F0}" srcId="{4D944FD9-EEB3-40E7-ACB7-CB830E5704D4}" destId="{5A853CB9-1F8A-41B0-BD89-381FD70A1902}" srcOrd="2" destOrd="0" parTransId="{57710FD3-2862-4CE1-BB1F-F35219F19EF7}" sibTransId="{F104DE7D-096F-400E-AD0D-A23AF5052918}"/>
    <dgm:cxn modelId="{16B9DEFD-2B99-D44D-97DC-1BA00EAEFB5B}" type="presOf" srcId="{5F22A2AB-5F3B-4B93-9036-87007F79E980}" destId="{2A124FFD-A9AC-C94F-9FEE-40B28516196F}" srcOrd="0" destOrd="0" presId="urn:microsoft.com/office/officeart/2005/8/layout/vList2"/>
    <dgm:cxn modelId="{53A9B9AF-10BD-A540-806D-6FEDF2941939}" type="presParOf" srcId="{58E30A8A-96D3-1342-9EDD-61765A4FA5FD}" destId="{458D79CA-2A84-AF45-953E-6443BF253223}" srcOrd="0" destOrd="0" presId="urn:microsoft.com/office/officeart/2005/8/layout/vList2"/>
    <dgm:cxn modelId="{1F5E77BF-30B7-4340-BA36-E874FB7C227B}" type="presParOf" srcId="{58E30A8A-96D3-1342-9EDD-61765A4FA5FD}" destId="{815C8310-185A-164E-8190-B9662B9DE9BE}" srcOrd="1" destOrd="0" presId="urn:microsoft.com/office/officeart/2005/8/layout/vList2"/>
    <dgm:cxn modelId="{BB455BFB-72BA-C243-B15A-F0C42F342E5C}" type="presParOf" srcId="{58E30A8A-96D3-1342-9EDD-61765A4FA5FD}" destId="{C2AE2952-6E4A-6F45-893D-1960A644A9FF}" srcOrd="2" destOrd="0" presId="urn:microsoft.com/office/officeart/2005/8/layout/vList2"/>
    <dgm:cxn modelId="{A33084E1-57D5-3C40-97C8-F9ABA128CE7C}" type="presParOf" srcId="{58E30A8A-96D3-1342-9EDD-61765A4FA5FD}" destId="{08E77EBF-A58F-6449-843E-D285C9E2DCE7}" srcOrd="3" destOrd="0" presId="urn:microsoft.com/office/officeart/2005/8/layout/vList2"/>
    <dgm:cxn modelId="{C4FCA243-289B-1849-82A6-A2D309620F11}" type="presParOf" srcId="{58E30A8A-96D3-1342-9EDD-61765A4FA5FD}" destId="{1956DD0E-B24B-E641-8AD7-63ACEA38E26B}" srcOrd="4" destOrd="0" presId="urn:microsoft.com/office/officeart/2005/8/layout/vList2"/>
    <dgm:cxn modelId="{4109CB85-56A3-FA4A-A319-51AB35F7B6FB}" type="presParOf" srcId="{58E30A8A-96D3-1342-9EDD-61765A4FA5FD}" destId="{B8BB8A3E-92C9-484D-B39F-424A48399E4A}" srcOrd="5" destOrd="0" presId="urn:microsoft.com/office/officeart/2005/8/layout/vList2"/>
    <dgm:cxn modelId="{CD7CB780-6C1E-BA4B-959E-DA656442A08D}" type="presParOf" srcId="{58E30A8A-96D3-1342-9EDD-61765A4FA5FD}" destId="{4C76615F-4885-8D42-B79C-0103CB8C64FA}" srcOrd="6" destOrd="0" presId="urn:microsoft.com/office/officeart/2005/8/layout/vList2"/>
    <dgm:cxn modelId="{5125122E-3852-9945-863A-4F446DFF839B}" type="presParOf" srcId="{58E30A8A-96D3-1342-9EDD-61765A4FA5FD}" destId="{261004D2-838C-E144-B161-006D81C75961}" srcOrd="7" destOrd="0" presId="urn:microsoft.com/office/officeart/2005/8/layout/vList2"/>
    <dgm:cxn modelId="{6C70CD3F-A3F9-D54B-A228-EF549E8EDFD8}" type="presParOf" srcId="{58E30A8A-96D3-1342-9EDD-61765A4FA5FD}" destId="{2A124FFD-A9AC-C94F-9FEE-40B28516196F}" srcOrd="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D944FD9-EEB3-40E7-ACB7-CB830E5704D4}"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73349014-3EF4-47DD-9457-905635741E4C}">
      <dgm:prSet/>
      <dgm:spPr>
        <a:solidFill>
          <a:schemeClr val="bg1"/>
        </a:solidFill>
      </dgm:spPr>
      <dgm:t>
        <a:bodyPr/>
        <a:lstStyle/>
        <a:p>
          <a:r>
            <a:rPr lang="en-US"/>
            <a:t>revenue</a:t>
          </a:r>
        </a:p>
      </dgm:t>
    </dgm:pt>
    <dgm:pt modelId="{B9C79ECF-D693-440C-BEA5-5F83F55AB4FF}" type="parTrans" cxnId="{F80719C5-C4F3-4601-83EB-E3B5169C013D}">
      <dgm:prSet/>
      <dgm:spPr/>
      <dgm:t>
        <a:bodyPr/>
        <a:lstStyle/>
        <a:p>
          <a:endParaRPr lang="en-US"/>
        </a:p>
      </dgm:t>
    </dgm:pt>
    <dgm:pt modelId="{EE1C09D8-DCA4-474A-971C-F543E04460B2}" type="sibTrans" cxnId="{F80719C5-C4F3-4601-83EB-E3B5169C013D}">
      <dgm:prSet/>
      <dgm:spPr/>
      <dgm:t>
        <a:bodyPr/>
        <a:lstStyle/>
        <a:p>
          <a:endParaRPr lang="en-US"/>
        </a:p>
      </dgm:t>
    </dgm:pt>
    <dgm:pt modelId="{864232BC-8752-4581-851E-A42195F271C8}">
      <dgm:prSet/>
      <dgm:spPr/>
      <dgm:t>
        <a:bodyPr/>
        <a:lstStyle/>
        <a:p>
          <a:r>
            <a:rPr lang="en-US"/>
            <a:t>competitor</a:t>
          </a:r>
        </a:p>
      </dgm:t>
    </dgm:pt>
    <dgm:pt modelId="{565A6805-1F57-462B-864C-6CFD1FA89333}" type="parTrans" cxnId="{40E3D6A4-24CE-4A40-A6F0-DA39FF2CA4D3}">
      <dgm:prSet/>
      <dgm:spPr/>
      <dgm:t>
        <a:bodyPr/>
        <a:lstStyle/>
        <a:p>
          <a:endParaRPr lang="en-US"/>
        </a:p>
      </dgm:t>
    </dgm:pt>
    <dgm:pt modelId="{8D5AE5E6-7340-4AF0-BCE7-B0BAD78F02DB}" type="sibTrans" cxnId="{40E3D6A4-24CE-4A40-A6F0-DA39FF2CA4D3}">
      <dgm:prSet/>
      <dgm:spPr/>
      <dgm:t>
        <a:bodyPr/>
        <a:lstStyle/>
        <a:p>
          <a:endParaRPr lang="en-US"/>
        </a:p>
      </dgm:t>
    </dgm:pt>
    <dgm:pt modelId="{5A853CB9-1F8A-41B0-BD89-381FD70A1902}">
      <dgm:prSet/>
      <dgm:spPr>
        <a:solidFill>
          <a:schemeClr val="bg1"/>
        </a:solidFill>
      </dgm:spPr>
      <dgm:t>
        <a:bodyPr/>
        <a:lstStyle/>
        <a:p>
          <a:r>
            <a:rPr lang="en-US"/>
            <a:t>leads visits spends</a:t>
          </a:r>
        </a:p>
      </dgm:t>
    </dgm:pt>
    <dgm:pt modelId="{57710FD3-2862-4CE1-BB1F-F35219F19EF7}" type="parTrans" cxnId="{FE4467F1-E838-4FD0-A6A4-20154D4266F0}">
      <dgm:prSet/>
      <dgm:spPr/>
      <dgm:t>
        <a:bodyPr/>
        <a:lstStyle/>
        <a:p>
          <a:endParaRPr lang="en-US"/>
        </a:p>
      </dgm:t>
    </dgm:pt>
    <dgm:pt modelId="{F104DE7D-096F-400E-AD0D-A23AF5052918}" type="sibTrans" cxnId="{FE4467F1-E838-4FD0-A6A4-20154D4266F0}">
      <dgm:prSet/>
      <dgm:spPr/>
      <dgm:t>
        <a:bodyPr/>
        <a:lstStyle/>
        <a:p>
          <a:endParaRPr lang="en-US"/>
        </a:p>
      </dgm:t>
    </dgm:pt>
    <dgm:pt modelId="{34D87FA4-4490-48E5-8D8F-3771799260ED}">
      <dgm:prSet/>
      <dgm:spPr>
        <a:solidFill>
          <a:schemeClr val="bg1"/>
        </a:solidFill>
      </dgm:spPr>
      <dgm:t>
        <a:bodyPr/>
        <a:lstStyle/>
        <a:p>
          <a:r>
            <a:rPr lang="en-US"/>
            <a:t>macro</a:t>
          </a:r>
        </a:p>
      </dgm:t>
    </dgm:pt>
    <dgm:pt modelId="{1B566561-79F2-4C9B-A067-F45CEBA98005}" type="parTrans" cxnId="{F6AB18B0-3643-4F9C-8DC0-DCF94078CA25}">
      <dgm:prSet/>
      <dgm:spPr/>
      <dgm:t>
        <a:bodyPr/>
        <a:lstStyle/>
        <a:p>
          <a:endParaRPr lang="en-US"/>
        </a:p>
      </dgm:t>
    </dgm:pt>
    <dgm:pt modelId="{54D7BA71-8343-4A19-86F0-0496305DADAA}" type="sibTrans" cxnId="{F6AB18B0-3643-4F9C-8DC0-DCF94078CA25}">
      <dgm:prSet/>
      <dgm:spPr/>
      <dgm:t>
        <a:bodyPr/>
        <a:lstStyle/>
        <a:p>
          <a:endParaRPr lang="en-US"/>
        </a:p>
      </dgm:t>
    </dgm:pt>
    <dgm:pt modelId="{5F22A2AB-5F3B-4B93-9036-87007F79E980}">
      <dgm:prSet/>
      <dgm:spPr>
        <a:solidFill>
          <a:schemeClr val="bg1"/>
        </a:solidFill>
      </dgm:spPr>
      <dgm:t>
        <a:bodyPr/>
        <a:lstStyle/>
        <a:p>
          <a:r>
            <a:rPr lang="en-US"/>
            <a:t>inventory</a:t>
          </a:r>
        </a:p>
      </dgm:t>
    </dgm:pt>
    <dgm:pt modelId="{5A24278C-097E-4CEA-BCAB-7197E50780E5}" type="parTrans" cxnId="{B96FA542-02C5-4043-B78A-1C59573BF00B}">
      <dgm:prSet/>
      <dgm:spPr/>
      <dgm:t>
        <a:bodyPr/>
        <a:lstStyle/>
        <a:p>
          <a:endParaRPr lang="en-US"/>
        </a:p>
      </dgm:t>
    </dgm:pt>
    <dgm:pt modelId="{1ABD424C-D5D4-4E03-B3A2-4DAABEDAE502}" type="sibTrans" cxnId="{B96FA542-02C5-4043-B78A-1C59573BF00B}">
      <dgm:prSet/>
      <dgm:spPr/>
      <dgm:t>
        <a:bodyPr/>
        <a:lstStyle/>
        <a:p>
          <a:endParaRPr lang="en-US"/>
        </a:p>
      </dgm:t>
    </dgm:pt>
    <dgm:pt modelId="{58E30A8A-96D3-1342-9EDD-61765A4FA5FD}" type="pres">
      <dgm:prSet presAssocID="{4D944FD9-EEB3-40E7-ACB7-CB830E5704D4}" presName="linear" presStyleCnt="0">
        <dgm:presLayoutVars>
          <dgm:animLvl val="lvl"/>
          <dgm:resizeHandles val="exact"/>
        </dgm:presLayoutVars>
      </dgm:prSet>
      <dgm:spPr/>
    </dgm:pt>
    <dgm:pt modelId="{458D79CA-2A84-AF45-953E-6443BF253223}" type="pres">
      <dgm:prSet presAssocID="{73349014-3EF4-47DD-9457-905635741E4C}" presName="parentText" presStyleLbl="node1" presStyleIdx="0" presStyleCnt="5">
        <dgm:presLayoutVars>
          <dgm:chMax val="0"/>
          <dgm:bulletEnabled val="1"/>
        </dgm:presLayoutVars>
      </dgm:prSet>
      <dgm:spPr/>
    </dgm:pt>
    <dgm:pt modelId="{815C8310-185A-164E-8190-B9662B9DE9BE}" type="pres">
      <dgm:prSet presAssocID="{EE1C09D8-DCA4-474A-971C-F543E04460B2}" presName="spacer" presStyleCnt="0"/>
      <dgm:spPr/>
    </dgm:pt>
    <dgm:pt modelId="{C2AE2952-6E4A-6F45-893D-1960A644A9FF}" type="pres">
      <dgm:prSet presAssocID="{864232BC-8752-4581-851E-A42195F271C8}" presName="parentText" presStyleLbl="node1" presStyleIdx="1" presStyleCnt="5">
        <dgm:presLayoutVars>
          <dgm:chMax val="0"/>
          <dgm:bulletEnabled val="1"/>
        </dgm:presLayoutVars>
      </dgm:prSet>
      <dgm:spPr/>
    </dgm:pt>
    <dgm:pt modelId="{08E77EBF-A58F-6449-843E-D285C9E2DCE7}" type="pres">
      <dgm:prSet presAssocID="{8D5AE5E6-7340-4AF0-BCE7-B0BAD78F02DB}" presName="spacer" presStyleCnt="0"/>
      <dgm:spPr/>
    </dgm:pt>
    <dgm:pt modelId="{1956DD0E-B24B-E641-8AD7-63ACEA38E26B}" type="pres">
      <dgm:prSet presAssocID="{5A853CB9-1F8A-41B0-BD89-381FD70A1902}" presName="parentText" presStyleLbl="node1" presStyleIdx="2" presStyleCnt="5">
        <dgm:presLayoutVars>
          <dgm:chMax val="0"/>
          <dgm:bulletEnabled val="1"/>
        </dgm:presLayoutVars>
      </dgm:prSet>
      <dgm:spPr/>
    </dgm:pt>
    <dgm:pt modelId="{B8BB8A3E-92C9-484D-B39F-424A48399E4A}" type="pres">
      <dgm:prSet presAssocID="{F104DE7D-096F-400E-AD0D-A23AF5052918}" presName="spacer" presStyleCnt="0"/>
      <dgm:spPr/>
    </dgm:pt>
    <dgm:pt modelId="{4C76615F-4885-8D42-B79C-0103CB8C64FA}" type="pres">
      <dgm:prSet presAssocID="{34D87FA4-4490-48E5-8D8F-3771799260ED}" presName="parentText" presStyleLbl="node1" presStyleIdx="3" presStyleCnt="5">
        <dgm:presLayoutVars>
          <dgm:chMax val="0"/>
          <dgm:bulletEnabled val="1"/>
        </dgm:presLayoutVars>
      </dgm:prSet>
      <dgm:spPr/>
    </dgm:pt>
    <dgm:pt modelId="{261004D2-838C-E144-B161-006D81C75961}" type="pres">
      <dgm:prSet presAssocID="{54D7BA71-8343-4A19-86F0-0496305DADAA}" presName="spacer" presStyleCnt="0"/>
      <dgm:spPr/>
    </dgm:pt>
    <dgm:pt modelId="{2A124FFD-A9AC-C94F-9FEE-40B28516196F}" type="pres">
      <dgm:prSet presAssocID="{5F22A2AB-5F3B-4B93-9036-87007F79E980}" presName="parentText" presStyleLbl="node1" presStyleIdx="4" presStyleCnt="5">
        <dgm:presLayoutVars>
          <dgm:chMax val="0"/>
          <dgm:bulletEnabled val="1"/>
        </dgm:presLayoutVars>
      </dgm:prSet>
      <dgm:spPr/>
    </dgm:pt>
  </dgm:ptLst>
  <dgm:cxnLst>
    <dgm:cxn modelId="{53676402-BB2A-044C-AB3F-444BEDC45CFC}" type="presOf" srcId="{5A853CB9-1F8A-41B0-BD89-381FD70A1902}" destId="{1956DD0E-B24B-E641-8AD7-63ACEA38E26B}" srcOrd="0" destOrd="0" presId="urn:microsoft.com/office/officeart/2005/8/layout/vList2"/>
    <dgm:cxn modelId="{4ED4CE07-8EC1-6F4B-B756-79EC249A3E2F}" type="presOf" srcId="{864232BC-8752-4581-851E-A42195F271C8}" destId="{C2AE2952-6E4A-6F45-893D-1960A644A9FF}" srcOrd="0" destOrd="0" presId="urn:microsoft.com/office/officeart/2005/8/layout/vList2"/>
    <dgm:cxn modelId="{A36CAC22-79CC-9B40-8F4A-77E08DEC3998}" type="presOf" srcId="{34D87FA4-4490-48E5-8D8F-3771799260ED}" destId="{4C76615F-4885-8D42-B79C-0103CB8C64FA}" srcOrd="0" destOrd="0" presId="urn:microsoft.com/office/officeart/2005/8/layout/vList2"/>
    <dgm:cxn modelId="{B96FA542-02C5-4043-B78A-1C59573BF00B}" srcId="{4D944FD9-EEB3-40E7-ACB7-CB830E5704D4}" destId="{5F22A2AB-5F3B-4B93-9036-87007F79E980}" srcOrd="4" destOrd="0" parTransId="{5A24278C-097E-4CEA-BCAB-7197E50780E5}" sibTransId="{1ABD424C-D5D4-4E03-B3A2-4DAABEDAE502}"/>
    <dgm:cxn modelId="{CE0F9977-81F7-A445-A029-C4B71EB2CAF6}" type="presOf" srcId="{73349014-3EF4-47DD-9457-905635741E4C}" destId="{458D79CA-2A84-AF45-953E-6443BF253223}" srcOrd="0" destOrd="0" presId="urn:microsoft.com/office/officeart/2005/8/layout/vList2"/>
    <dgm:cxn modelId="{40E3D6A4-24CE-4A40-A6F0-DA39FF2CA4D3}" srcId="{4D944FD9-EEB3-40E7-ACB7-CB830E5704D4}" destId="{864232BC-8752-4581-851E-A42195F271C8}" srcOrd="1" destOrd="0" parTransId="{565A6805-1F57-462B-864C-6CFD1FA89333}" sibTransId="{8D5AE5E6-7340-4AF0-BCE7-B0BAD78F02DB}"/>
    <dgm:cxn modelId="{F6AB18B0-3643-4F9C-8DC0-DCF94078CA25}" srcId="{4D944FD9-EEB3-40E7-ACB7-CB830E5704D4}" destId="{34D87FA4-4490-48E5-8D8F-3771799260ED}" srcOrd="3" destOrd="0" parTransId="{1B566561-79F2-4C9B-A067-F45CEBA98005}" sibTransId="{54D7BA71-8343-4A19-86F0-0496305DADAA}"/>
    <dgm:cxn modelId="{F80719C5-C4F3-4601-83EB-E3B5169C013D}" srcId="{4D944FD9-EEB3-40E7-ACB7-CB830E5704D4}" destId="{73349014-3EF4-47DD-9457-905635741E4C}" srcOrd="0" destOrd="0" parTransId="{B9C79ECF-D693-440C-BEA5-5F83F55AB4FF}" sibTransId="{EE1C09D8-DCA4-474A-971C-F543E04460B2}"/>
    <dgm:cxn modelId="{F6B02AD1-66F6-3042-AEC6-D3353C2C0143}" type="presOf" srcId="{4D944FD9-EEB3-40E7-ACB7-CB830E5704D4}" destId="{58E30A8A-96D3-1342-9EDD-61765A4FA5FD}" srcOrd="0" destOrd="0" presId="urn:microsoft.com/office/officeart/2005/8/layout/vList2"/>
    <dgm:cxn modelId="{FE4467F1-E838-4FD0-A6A4-20154D4266F0}" srcId="{4D944FD9-EEB3-40E7-ACB7-CB830E5704D4}" destId="{5A853CB9-1F8A-41B0-BD89-381FD70A1902}" srcOrd="2" destOrd="0" parTransId="{57710FD3-2862-4CE1-BB1F-F35219F19EF7}" sibTransId="{F104DE7D-096F-400E-AD0D-A23AF5052918}"/>
    <dgm:cxn modelId="{16B9DEFD-2B99-D44D-97DC-1BA00EAEFB5B}" type="presOf" srcId="{5F22A2AB-5F3B-4B93-9036-87007F79E980}" destId="{2A124FFD-A9AC-C94F-9FEE-40B28516196F}" srcOrd="0" destOrd="0" presId="urn:microsoft.com/office/officeart/2005/8/layout/vList2"/>
    <dgm:cxn modelId="{53A9B9AF-10BD-A540-806D-6FEDF2941939}" type="presParOf" srcId="{58E30A8A-96D3-1342-9EDD-61765A4FA5FD}" destId="{458D79CA-2A84-AF45-953E-6443BF253223}" srcOrd="0" destOrd="0" presId="urn:microsoft.com/office/officeart/2005/8/layout/vList2"/>
    <dgm:cxn modelId="{1F5E77BF-30B7-4340-BA36-E874FB7C227B}" type="presParOf" srcId="{58E30A8A-96D3-1342-9EDD-61765A4FA5FD}" destId="{815C8310-185A-164E-8190-B9662B9DE9BE}" srcOrd="1" destOrd="0" presId="urn:microsoft.com/office/officeart/2005/8/layout/vList2"/>
    <dgm:cxn modelId="{BB455BFB-72BA-C243-B15A-F0C42F342E5C}" type="presParOf" srcId="{58E30A8A-96D3-1342-9EDD-61765A4FA5FD}" destId="{C2AE2952-6E4A-6F45-893D-1960A644A9FF}" srcOrd="2" destOrd="0" presId="urn:microsoft.com/office/officeart/2005/8/layout/vList2"/>
    <dgm:cxn modelId="{A33084E1-57D5-3C40-97C8-F9ABA128CE7C}" type="presParOf" srcId="{58E30A8A-96D3-1342-9EDD-61765A4FA5FD}" destId="{08E77EBF-A58F-6449-843E-D285C9E2DCE7}" srcOrd="3" destOrd="0" presId="urn:microsoft.com/office/officeart/2005/8/layout/vList2"/>
    <dgm:cxn modelId="{C4FCA243-289B-1849-82A6-A2D309620F11}" type="presParOf" srcId="{58E30A8A-96D3-1342-9EDD-61765A4FA5FD}" destId="{1956DD0E-B24B-E641-8AD7-63ACEA38E26B}" srcOrd="4" destOrd="0" presId="urn:microsoft.com/office/officeart/2005/8/layout/vList2"/>
    <dgm:cxn modelId="{4109CB85-56A3-FA4A-A319-51AB35F7B6FB}" type="presParOf" srcId="{58E30A8A-96D3-1342-9EDD-61765A4FA5FD}" destId="{B8BB8A3E-92C9-484D-B39F-424A48399E4A}" srcOrd="5" destOrd="0" presId="urn:microsoft.com/office/officeart/2005/8/layout/vList2"/>
    <dgm:cxn modelId="{CD7CB780-6C1E-BA4B-959E-DA656442A08D}" type="presParOf" srcId="{58E30A8A-96D3-1342-9EDD-61765A4FA5FD}" destId="{4C76615F-4885-8D42-B79C-0103CB8C64FA}" srcOrd="6" destOrd="0" presId="urn:microsoft.com/office/officeart/2005/8/layout/vList2"/>
    <dgm:cxn modelId="{5125122E-3852-9945-863A-4F446DFF839B}" type="presParOf" srcId="{58E30A8A-96D3-1342-9EDD-61765A4FA5FD}" destId="{261004D2-838C-E144-B161-006D81C75961}" srcOrd="7" destOrd="0" presId="urn:microsoft.com/office/officeart/2005/8/layout/vList2"/>
    <dgm:cxn modelId="{6C70CD3F-A3F9-D54B-A228-EF549E8EDFD8}" type="presParOf" srcId="{58E30A8A-96D3-1342-9EDD-61765A4FA5FD}" destId="{2A124FFD-A9AC-C94F-9FEE-40B28516196F}" srcOrd="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7A6806A-1C29-4100-8F5D-6D23DFBE8EEB}" type="doc">
      <dgm:prSet loTypeId="urn:microsoft.com/office/officeart/2005/8/layout/hierarchy3" loCatId="hierarchy" qsTypeId="urn:microsoft.com/office/officeart/2005/8/quickstyle/simple1" qsCatId="simple" csTypeId="urn:microsoft.com/office/officeart/2005/8/colors/accent1_2" csCatId="accent1" phldr="1"/>
      <dgm:spPr/>
      <dgm:t>
        <a:bodyPr/>
        <a:lstStyle/>
        <a:p>
          <a:endParaRPr lang="en-US"/>
        </a:p>
      </dgm:t>
    </dgm:pt>
    <dgm:pt modelId="{C34756E6-DFFD-44B2-9C12-5B8BBC990057}">
      <dgm:prSet/>
      <dgm:spPr/>
      <dgm:t>
        <a:bodyPr/>
        <a:lstStyle/>
        <a:p>
          <a:r>
            <a:rPr lang="en" altLang="zh-CN" b="1" dirty="0"/>
            <a:t>Five competitors</a:t>
          </a:r>
          <a:r>
            <a:rPr lang="en" altLang="zh-CN" dirty="0"/>
            <a:t> </a:t>
          </a:r>
          <a:r>
            <a:rPr lang="en-US" dirty="0" err="1"/>
            <a:t>CDKGlobal</a:t>
          </a:r>
          <a:r>
            <a:rPr lang="en-US" dirty="0"/>
            <a:t>', '</a:t>
          </a:r>
          <a:r>
            <a:rPr lang="en-US" dirty="0" err="1"/>
            <a:t>CDKWebsite</a:t>
          </a:r>
          <a:r>
            <a:rPr lang="en-US" dirty="0"/>
            <a:t>’,</a:t>
          </a:r>
        </a:p>
        <a:p>
          <a:r>
            <a:rPr lang="en-US" dirty="0"/>
            <a:t> 'CarGurus', '</a:t>
          </a:r>
          <a:r>
            <a:rPr lang="en-US" dirty="0" err="1"/>
            <a:t>client.com</a:t>
          </a:r>
          <a:r>
            <a:rPr lang="en-US" dirty="0"/>
            <a:t>', 'TrueCar</a:t>
          </a:r>
        </a:p>
      </dgm:t>
    </dgm:pt>
    <dgm:pt modelId="{12C9C4D8-0573-43EA-BAEC-8D2DC00670EF}" type="parTrans" cxnId="{EDDE963A-2AF5-49C2-B8AA-29E59FAB855A}">
      <dgm:prSet/>
      <dgm:spPr/>
      <dgm:t>
        <a:bodyPr/>
        <a:lstStyle/>
        <a:p>
          <a:endParaRPr lang="en-US"/>
        </a:p>
      </dgm:t>
    </dgm:pt>
    <dgm:pt modelId="{41184273-F2D1-4759-8A16-463A06C407AA}" type="sibTrans" cxnId="{EDDE963A-2AF5-49C2-B8AA-29E59FAB855A}">
      <dgm:prSet/>
      <dgm:spPr/>
      <dgm:t>
        <a:bodyPr/>
        <a:lstStyle/>
        <a:p>
          <a:endParaRPr lang="en-US"/>
        </a:p>
      </dgm:t>
    </dgm:pt>
    <dgm:pt modelId="{BEE697C0-E322-479D-A246-04748482F72D}">
      <dgm:prSet/>
      <dgm:spPr/>
      <dgm:t>
        <a:bodyPr/>
        <a:lstStyle/>
        <a:p>
          <a:r>
            <a:rPr lang="en" altLang="zh-CN" b="1" dirty="0"/>
            <a:t>Four </a:t>
          </a:r>
          <a:r>
            <a:rPr lang="en" altLang="zh-CN" b="1" dirty="0" err="1"/>
            <a:t>dimensios</a:t>
          </a:r>
          <a:r>
            <a:rPr lang="en" altLang="zh-CN" b="1" dirty="0"/>
            <a:t> </a:t>
          </a:r>
          <a:r>
            <a:rPr lang="en-US" dirty="0" err="1"/>
            <a:t>CostofRevenue</a:t>
          </a:r>
          <a:r>
            <a:rPr lang="en-US" dirty="0"/>
            <a:t>', 'Revenue', '</a:t>
          </a:r>
          <a:r>
            <a:rPr lang="en-US" dirty="0" err="1"/>
            <a:t>MarketingandSales</a:t>
          </a:r>
          <a:r>
            <a:rPr lang="en-US" dirty="0"/>
            <a:t>', '</a:t>
          </a:r>
          <a:r>
            <a:rPr lang="en-US" dirty="0" err="1"/>
            <a:t>OperatingExpense</a:t>
          </a:r>
          <a:endParaRPr lang="en-US" dirty="0"/>
        </a:p>
      </dgm:t>
    </dgm:pt>
    <dgm:pt modelId="{3EBF7E61-8D38-468E-A611-020EB4A53A7D}" type="parTrans" cxnId="{7709A7EF-6FA7-4143-89A2-900171B24998}">
      <dgm:prSet/>
      <dgm:spPr/>
      <dgm:t>
        <a:bodyPr/>
        <a:lstStyle/>
        <a:p>
          <a:endParaRPr lang="en-US"/>
        </a:p>
      </dgm:t>
    </dgm:pt>
    <dgm:pt modelId="{F5652002-088B-4B13-997B-747D18D8BC9A}" type="sibTrans" cxnId="{7709A7EF-6FA7-4143-89A2-900171B24998}">
      <dgm:prSet/>
      <dgm:spPr/>
      <dgm:t>
        <a:bodyPr/>
        <a:lstStyle/>
        <a:p>
          <a:endParaRPr lang="en-US"/>
        </a:p>
      </dgm:t>
    </dgm:pt>
    <dgm:pt modelId="{5CCBAE07-B800-4D95-8D55-A086C4C6B3D2}">
      <dgm:prSet/>
      <dgm:spPr/>
      <dgm:t>
        <a:bodyPr/>
        <a:lstStyle/>
        <a:p>
          <a:r>
            <a:rPr lang="en-US" dirty="0"/>
            <a:t>‘</a:t>
          </a:r>
          <a:r>
            <a:rPr lang="en-US" dirty="0" err="1"/>
            <a:t>CDKGlobal</a:t>
          </a:r>
          <a:r>
            <a:rPr lang="en-US" dirty="0"/>
            <a:t>’, ‘</a:t>
          </a:r>
          <a:r>
            <a:rPr lang="en-US" dirty="0" err="1"/>
            <a:t>CDKWebsite</a:t>
          </a:r>
          <a:r>
            <a:rPr lang="en-US" dirty="0"/>
            <a:t>’ ,’TrueCar’. </a:t>
          </a:r>
          <a:r>
            <a:rPr lang="en" altLang="zh-CN" dirty="0"/>
            <a:t>None of these three competitors have data after 2019-01</a:t>
          </a:r>
          <a:endParaRPr lang="en-US" dirty="0"/>
        </a:p>
      </dgm:t>
    </dgm:pt>
    <dgm:pt modelId="{AD516C83-9717-481E-B749-7EDDEEAEFE41}" type="parTrans" cxnId="{A976DE65-7DCA-49C7-9B6C-6B9E5CB1184B}">
      <dgm:prSet/>
      <dgm:spPr/>
      <dgm:t>
        <a:bodyPr/>
        <a:lstStyle/>
        <a:p>
          <a:endParaRPr lang="en-US"/>
        </a:p>
      </dgm:t>
    </dgm:pt>
    <dgm:pt modelId="{96728B26-807F-4DAE-9D2F-D751BB8E0FE8}" type="sibTrans" cxnId="{A976DE65-7DCA-49C7-9B6C-6B9E5CB1184B}">
      <dgm:prSet/>
      <dgm:spPr/>
      <dgm:t>
        <a:bodyPr/>
        <a:lstStyle/>
        <a:p>
          <a:endParaRPr lang="en-US"/>
        </a:p>
      </dgm:t>
    </dgm:pt>
    <dgm:pt modelId="{AE00D801-D8BC-4344-B066-8F752E377D6C}" type="pres">
      <dgm:prSet presAssocID="{57A6806A-1C29-4100-8F5D-6D23DFBE8EEB}" presName="diagram" presStyleCnt="0">
        <dgm:presLayoutVars>
          <dgm:chPref val="1"/>
          <dgm:dir/>
          <dgm:animOne val="branch"/>
          <dgm:animLvl val="lvl"/>
          <dgm:resizeHandles/>
        </dgm:presLayoutVars>
      </dgm:prSet>
      <dgm:spPr/>
    </dgm:pt>
    <dgm:pt modelId="{4C33C68A-3E94-BB48-BF25-4F4615EB258F}" type="pres">
      <dgm:prSet presAssocID="{C34756E6-DFFD-44B2-9C12-5B8BBC990057}" presName="root" presStyleCnt="0"/>
      <dgm:spPr/>
    </dgm:pt>
    <dgm:pt modelId="{36FF9137-C083-9043-9CF1-EC29A32CB874}" type="pres">
      <dgm:prSet presAssocID="{C34756E6-DFFD-44B2-9C12-5B8BBC990057}" presName="rootComposite" presStyleCnt="0"/>
      <dgm:spPr/>
    </dgm:pt>
    <dgm:pt modelId="{3BA5687A-CC3A-DA4A-9048-22684D86040D}" type="pres">
      <dgm:prSet presAssocID="{C34756E6-DFFD-44B2-9C12-5B8BBC990057}" presName="rootText" presStyleLbl="node1" presStyleIdx="0" presStyleCnt="3"/>
      <dgm:spPr/>
    </dgm:pt>
    <dgm:pt modelId="{C0A8FE42-998F-964A-9CD2-1E896D1774B1}" type="pres">
      <dgm:prSet presAssocID="{C34756E6-DFFD-44B2-9C12-5B8BBC990057}" presName="rootConnector" presStyleLbl="node1" presStyleIdx="0" presStyleCnt="3"/>
      <dgm:spPr/>
    </dgm:pt>
    <dgm:pt modelId="{2E82FB5B-2C61-A946-8A5C-8BAE06A8A3D5}" type="pres">
      <dgm:prSet presAssocID="{C34756E6-DFFD-44B2-9C12-5B8BBC990057}" presName="childShape" presStyleCnt="0"/>
      <dgm:spPr/>
    </dgm:pt>
    <dgm:pt modelId="{D8BA6F79-ADE4-6949-840F-782990727572}" type="pres">
      <dgm:prSet presAssocID="{BEE697C0-E322-479D-A246-04748482F72D}" presName="root" presStyleCnt="0"/>
      <dgm:spPr/>
    </dgm:pt>
    <dgm:pt modelId="{DF0914E2-1109-B44F-B878-E38359345416}" type="pres">
      <dgm:prSet presAssocID="{BEE697C0-E322-479D-A246-04748482F72D}" presName="rootComposite" presStyleCnt="0"/>
      <dgm:spPr/>
    </dgm:pt>
    <dgm:pt modelId="{1953F0AA-4C5C-1242-BFC3-3FA13A85FB3A}" type="pres">
      <dgm:prSet presAssocID="{BEE697C0-E322-479D-A246-04748482F72D}" presName="rootText" presStyleLbl="node1" presStyleIdx="1" presStyleCnt="3"/>
      <dgm:spPr/>
    </dgm:pt>
    <dgm:pt modelId="{2A824659-8589-5441-95C9-267933BABDE9}" type="pres">
      <dgm:prSet presAssocID="{BEE697C0-E322-479D-A246-04748482F72D}" presName="rootConnector" presStyleLbl="node1" presStyleIdx="1" presStyleCnt="3"/>
      <dgm:spPr/>
    </dgm:pt>
    <dgm:pt modelId="{24E90158-EE9E-A248-8DAB-5B9AE5E56ED1}" type="pres">
      <dgm:prSet presAssocID="{BEE697C0-E322-479D-A246-04748482F72D}" presName="childShape" presStyleCnt="0"/>
      <dgm:spPr/>
    </dgm:pt>
    <dgm:pt modelId="{5AB3AF62-42C6-4349-9A50-A6B57A866113}" type="pres">
      <dgm:prSet presAssocID="{5CCBAE07-B800-4D95-8D55-A086C4C6B3D2}" presName="root" presStyleCnt="0"/>
      <dgm:spPr/>
    </dgm:pt>
    <dgm:pt modelId="{DE477E81-800F-E648-9F8C-69051CB07BD9}" type="pres">
      <dgm:prSet presAssocID="{5CCBAE07-B800-4D95-8D55-A086C4C6B3D2}" presName="rootComposite" presStyleCnt="0"/>
      <dgm:spPr/>
    </dgm:pt>
    <dgm:pt modelId="{5853B82E-1A43-264C-9313-8064034F91D0}" type="pres">
      <dgm:prSet presAssocID="{5CCBAE07-B800-4D95-8D55-A086C4C6B3D2}" presName="rootText" presStyleLbl="node1" presStyleIdx="2" presStyleCnt="3"/>
      <dgm:spPr/>
    </dgm:pt>
    <dgm:pt modelId="{C6F39EA7-8C9D-D945-B232-F0EA7B5E9EB5}" type="pres">
      <dgm:prSet presAssocID="{5CCBAE07-B800-4D95-8D55-A086C4C6B3D2}" presName="rootConnector" presStyleLbl="node1" presStyleIdx="2" presStyleCnt="3"/>
      <dgm:spPr/>
    </dgm:pt>
    <dgm:pt modelId="{72797B72-0DDF-B34E-9F7F-4F05A9716B19}" type="pres">
      <dgm:prSet presAssocID="{5CCBAE07-B800-4D95-8D55-A086C4C6B3D2}" presName="childShape" presStyleCnt="0"/>
      <dgm:spPr/>
    </dgm:pt>
  </dgm:ptLst>
  <dgm:cxnLst>
    <dgm:cxn modelId="{405BEB12-676C-0F42-96D4-4CF7D3624E7A}" type="presOf" srcId="{BEE697C0-E322-479D-A246-04748482F72D}" destId="{2A824659-8589-5441-95C9-267933BABDE9}" srcOrd="1" destOrd="0" presId="urn:microsoft.com/office/officeart/2005/8/layout/hierarchy3"/>
    <dgm:cxn modelId="{B3091420-CD49-FA40-B216-770E22B144E1}" type="presOf" srcId="{C34756E6-DFFD-44B2-9C12-5B8BBC990057}" destId="{C0A8FE42-998F-964A-9CD2-1E896D1774B1}" srcOrd="1" destOrd="0" presId="urn:microsoft.com/office/officeart/2005/8/layout/hierarchy3"/>
    <dgm:cxn modelId="{256AC92F-3E94-0C48-BBCB-195557D1BEFC}" type="presOf" srcId="{BEE697C0-E322-479D-A246-04748482F72D}" destId="{1953F0AA-4C5C-1242-BFC3-3FA13A85FB3A}" srcOrd="0" destOrd="0" presId="urn:microsoft.com/office/officeart/2005/8/layout/hierarchy3"/>
    <dgm:cxn modelId="{EDDE963A-2AF5-49C2-B8AA-29E59FAB855A}" srcId="{57A6806A-1C29-4100-8F5D-6D23DFBE8EEB}" destId="{C34756E6-DFFD-44B2-9C12-5B8BBC990057}" srcOrd="0" destOrd="0" parTransId="{12C9C4D8-0573-43EA-BAEC-8D2DC00670EF}" sibTransId="{41184273-F2D1-4759-8A16-463A06C407AA}"/>
    <dgm:cxn modelId="{C5378A42-F371-614E-884B-018F966C1F93}" type="presOf" srcId="{5CCBAE07-B800-4D95-8D55-A086C4C6B3D2}" destId="{C6F39EA7-8C9D-D945-B232-F0EA7B5E9EB5}" srcOrd="1" destOrd="0" presId="urn:microsoft.com/office/officeart/2005/8/layout/hierarchy3"/>
    <dgm:cxn modelId="{A976DE65-7DCA-49C7-9B6C-6B9E5CB1184B}" srcId="{57A6806A-1C29-4100-8F5D-6D23DFBE8EEB}" destId="{5CCBAE07-B800-4D95-8D55-A086C4C6B3D2}" srcOrd="2" destOrd="0" parTransId="{AD516C83-9717-481E-B749-7EDDEEAEFE41}" sibTransId="{96728B26-807F-4DAE-9D2F-D751BB8E0FE8}"/>
    <dgm:cxn modelId="{EDBDD179-0121-B440-8A52-3F6E492C7BFD}" type="presOf" srcId="{C34756E6-DFFD-44B2-9C12-5B8BBC990057}" destId="{3BA5687A-CC3A-DA4A-9048-22684D86040D}" srcOrd="0" destOrd="0" presId="urn:microsoft.com/office/officeart/2005/8/layout/hierarchy3"/>
    <dgm:cxn modelId="{A53D527F-5D17-9C4C-92EB-D6F8D7F7DC3E}" type="presOf" srcId="{57A6806A-1C29-4100-8F5D-6D23DFBE8EEB}" destId="{AE00D801-D8BC-4344-B066-8F752E377D6C}" srcOrd="0" destOrd="0" presId="urn:microsoft.com/office/officeart/2005/8/layout/hierarchy3"/>
    <dgm:cxn modelId="{8BE1A4A7-D0C4-D54C-9E4C-51A6033B5486}" type="presOf" srcId="{5CCBAE07-B800-4D95-8D55-A086C4C6B3D2}" destId="{5853B82E-1A43-264C-9313-8064034F91D0}" srcOrd="0" destOrd="0" presId="urn:microsoft.com/office/officeart/2005/8/layout/hierarchy3"/>
    <dgm:cxn modelId="{7709A7EF-6FA7-4143-89A2-900171B24998}" srcId="{57A6806A-1C29-4100-8F5D-6D23DFBE8EEB}" destId="{BEE697C0-E322-479D-A246-04748482F72D}" srcOrd="1" destOrd="0" parTransId="{3EBF7E61-8D38-468E-A611-020EB4A53A7D}" sibTransId="{F5652002-088B-4B13-997B-747D18D8BC9A}"/>
    <dgm:cxn modelId="{9A1108CD-18C6-6849-AA90-5155CE9D6B4C}" type="presParOf" srcId="{AE00D801-D8BC-4344-B066-8F752E377D6C}" destId="{4C33C68A-3E94-BB48-BF25-4F4615EB258F}" srcOrd="0" destOrd="0" presId="urn:microsoft.com/office/officeart/2005/8/layout/hierarchy3"/>
    <dgm:cxn modelId="{B325A880-88CB-344E-8ACB-82A6816F928E}" type="presParOf" srcId="{4C33C68A-3E94-BB48-BF25-4F4615EB258F}" destId="{36FF9137-C083-9043-9CF1-EC29A32CB874}" srcOrd="0" destOrd="0" presId="urn:microsoft.com/office/officeart/2005/8/layout/hierarchy3"/>
    <dgm:cxn modelId="{EBDA8B8C-395B-3D4F-90E7-1E0CF5315DFF}" type="presParOf" srcId="{36FF9137-C083-9043-9CF1-EC29A32CB874}" destId="{3BA5687A-CC3A-DA4A-9048-22684D86040D}" srcOrd="0" destOrd="0" presId="urn:microsoft.com/office/officeart/2005/8/layout/hierarchy3"/>
    <dgm:cxn modelId="{27A81B91-28BF-1A49-8990-599612474204}" type="presParOf" srcId="{36FF9137-C083-9043-9CF1-EC29A32CB874}" destId="{C0A8FE42-998F-964A-9CD2-1E896D1774B1}" srcOrd="1" destOrd="0" presId="urn:microsoft.com/office/officeart/2005/8/layout/hierarchy3"/>
    <dgm:cxn modelId="{1AE412C2-7373-4242-8301-7FA48E3E0D4A}" type="presParOf" srcId="{4C33C68A-3E94-BB48-BF25-4F4615EB258F}" destId="{2E82FB5B-2C61-A946-8A5C-8BAE06A8A3D5}" srcOrd="1" destOrd="0" presId="urn:microsoft.com/office/officeart/2005/8/layout/hierarchy3"/>
    <dgm:cxn modelId="{9C656D18-D1D0-2F48-9CC5-AD37B9DC4D4A}" type="presParOf" srcId="{AE00D801-D8BC-4344-B066-8F752E377D6C}" destId="{D8BA6F79-ADE4-6949-840F-782990727572}" srcOrd="1" destOrd="0" presId="urn:microsoft.com/office/officeart/2005/8/layout/hierarchy3"/>
    <dgm:cxn modelId="{73CDF38E-7EBE-ED44-8DF9-F13BF6796377}" type="presParOf" srcId="{D8BA6F79-ADE4-6949-840F-782990727572}" destId="{DF0914E2-1109-B44F-B878-E38359345416}" srcOrd="0" destOrd="0" presId="urn:microsoft.com/office/officeart/2005/8/layout/hierarchy3"/>
    <dgm:cxn modelId="{418FCDB8-BBF2-B64B-AB62-6CF810411742}" type="presParOf" srcId="{DF0914E2-1109-B44F-B878-E38359345416}" destId="{1953F0AA-4C5C-1242-BFC3-3FA13A85FB3A}" srcOrd="0" destOrd="0" presId="urn:microsoft.com/office/officeart/2005/8/layout/hierarchy3"/>
    <dgm:cxn modelId="{79EDBD9E-EC50-FE4C-BE30-934E1EAB0098}" type="presParOf" srcId="{DF0914E2-1109-B44F-B878-E38359345416}" destId="{2A824659-8589-5441-95C9-267933BABDE9}" srcOrd="1" destOrd="0" presId="urn:microsoft.com/office/officeart/2005/8/layout/hierarchy3"/>
    <dgm:cxn modelId="{427CE8C6-E4DF-524B-B1B3-3675B0D25576}" type="presParOf" srcId="{D8BA6F79-ADE4-6949-840F-782990727572}" destId="{24E90158-EE9E-A248-8DAB-5B9AE5E56ED1}" srcOrd="1" destOrd="0" presId="urn:microsoft.com/office/officeart/2005/8/layout/hierarchy3"/>
    <dgm:cxn modelId="{474DB854-5CD8-FC43-A8E5-8E107C0D217D}" type="presParOf" srcId="{AE00D801-D8BC-4344-B066-8F752E377D6C}" destId="{5AB3AF62-42C6-4349-9A50-A6B57A866113}" srcOrd="2" destOrd="0" presId="urn:microsoft.com/office/officeart/2005/8/layout/hierarchy3"/>
    <dgm:cxn modelId="{1ECCF4E6-5FF6-284C-AEE1-9B5622066FF9}" type="presParOf" srcId="{5AB3AF62-42C6-4349-9A50-A6B57A866113}" destId="{DE477E81-800F-E648-9F8C-69051CB07BD9}" srcOrd="0" destOrd="0" presId="urn:microsoft.com/office/officeart/2005/8/layout/hierarchy3"/>
    <dgm:cxn modelId="{0B1A362E-F71D-004F-9E6F-CF9289F32225}" type="presParOf" srcId="{DE477E81-800F-E648-9F8C-69051CB07BD9}" destId="{5853B82E-1A43-264C-9313-8064034F91D0}" srcOrd="0" destOrd="0" presId="urn:microsoft.com/office/officeart/2005/8/layout/hierarchy3"/>
    <dgm:cxn modelId="{C6851569-8E86-8E4D-BECC-E97B7433E1F6}" type="presParOf" srcId="{DE477E81-800F-E648-9F8C-69051CB07BD9}" destId="{C6F39EA7-8C9D-D945-B232-F0EA7B5E9EB5}" srcOrd="1" destOrd="0" presId="urn:microsoft.com/office/officeart/2005/8/layout/hierarchy3"/>
    <dgm:cxn modelId="{F72244D6-26EC-4348-9FBC-D21A4F14D6E8}" type="presParOf" srcId="{5AB3AF62-42C6-4349-9A50-A6B57A866113}" destId="{72797B72-0DDF-B34E-9F7F-4F05A9716B19}" srcOrd="1" destOrd="0" presId="urn:microsoft.com/office/officeart/2005/8/layout/hierarchy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D944FD9-EEB3-40E7-ACB7-CB830E5704D4}"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73349014-3EF4-47DD-9457-905635741E4C}">
      <dgm:prSet/>
      <dgm:spPr>
        <a:solidFill>
          <a:schemeClr val="bg1"/>
        </a:solidFill>
      </dgm:spPr>
      <dgm:t>
        <a:bodyPr/>
        <a:lstStyle/>
        <a:p>
          <a:r>
            <a:rPr lang="en-US"/>
            <a:t>revenue</a:t>
          </a:r>
        </a:p>
      </dgm:t>
    </dgm:pt>
    <dgm:pt modelId="{B9C79ECF-D693-440C-BEA5-5F83F55AB4FF}" type="parTrans" cxnId="{F80719C5-C4F3-4601-83EB-E3B5169C013D}">
      <dgm:prSet/>
      <dgm:spPr/>
      <dgm:t>
        <a:bodyPr/>
        <a:lstStyle/>
        <a:p>
          <a:endParaRPr lang="en-US"/>
        </a:p>
      </dgm:t>
    </dgm:pt>
    <dgm:pt modelId="{EE1C09D8-DCA4-474A-971C-F543E04460B2}" type="sibTrans" cxnId="{F80719C5-C4F3-4601-83EB-E3B5169C013D}">
      <dgm:prSet/>
      <dgm:spPr/>
      <dgm:t>
        <a:bodyPr/>
        <a:lstStyle/>
        <a:p>
          <a:endParaRPr lang="en-US"/>
        </a:p>
      </dgm:t>
    </dgm:pt>
    <dgm:pt modelId="{864232BC-8752-4581-851E-A42195F271C8}">
      <dgm:prSet/>
      <dgm:spPr>
        <a:solidFill>
          <a:schemeClr val="bg1"/>
        </a:solidFill>
      </dgm:spPr>
      <dgm:t>
        <a:bodyPr/>
        <a:lstStyle/>
        <a:p>
          <a:r>
            <a:rPr lang="en-US" dirty="0"/>
            <a:t>competitor</a:t>
          </a:r>
        </a:p>
      </dgm:t>
    </dgm:pt>
    <dgm:pt modelId="{565A6805-1F57-462B-864C-6CFD1FA89333}" type="parTrans" cxnId="{40E3D6A4-24CE-4A40-A6F0-DA39FF2CA4D3}">
      <dgm:prSet/>
      <dgm:spPr/>
      <dgm:t>
        <a:bodyPr/>
        <a:lstStyle/>
        <a:p>
          <a:endParaRPr lang="en-US"/>
        </a:p>
      </dgm:t>
    </dgm:pt>
    <dgm:pt modelId="{8D5AE5E6-7340-4AF0-BCE7-B0BAD78F02DB}" type="sibTrans" cxnId="{40E3D6A4-24CE-4A40-A6F0-DA39FF2CA4D3}">
      <dgm:prSet/>
      <dgm:spPr/>
      <dgm:t>
        <a:bodyPr/>
        <a:lstStyle/>
        <a:p>
          <a:endParaRPr lang="en-US"/>
        </a:p>
      </dgm:t>
    </dgm:pt>
    <dgm:pt modelId="{5A853CB9-1F8A-41B0-BD89-381FD70A1902}">
      <dgm:prSet/>
      <dgm:spPr>
        <a:solidFill>
          <a:schemeClr val="accent5"/>
        </a:solidFill>
      </dgm:spPr>
      <dgm:t>
        <a:bodyPr/>
        <a:lstStyle/>
        <a:p>
          <a:r>
            <a:rPr lang="en-US"/>
            <a:t>leads visits spends</a:t>
          </a:r>
        </a:p>
      </dgm:t>
    </dgm:pt>
    <dgm:pt modelId="{57710FD3-2862-4CE1-BB1F-F35219F19EF7}" type="parTrans" cxnId="{FE4467F1-E838-4FD0-A6A4-20154D4266F0}">
      <dgm:prSet/>
      <dgm:spPr/>
      <dgm:t>
        <a:bodyPr/>
        <a:lstStyle/>
        <a:p>
          <a:endParaRPr lang="en-US"/>
        </a:p>
      </dgm:t>
    </dgm:pt>
    <dgm:pt modelId="{F104DE7D-096F-400E-AD0D-A23AF5052918}" type="sibTrans" cxnId="{FE4467F1-E838-4FD0-A6A4-20154D4266F0}">
      <dgm:prSet/>
      <dgm:spPr/>
      <dgm:t>
        <a:bodyPr/>
        <a:lstStyle/>
        <a:p>
          <a:endParaRPr lang="en-US"/>
        </a:p>
      </dgm:t>
    </dgm:pt>
    <dgm:pt modelId="{34D87FA4-4490-48E5-8D8F-3771799260ED}">
      <dgm:prSet/>
      <dgm:spPr>
        <a:solidFill>
          <a:schemeClr val="bg1"/>
        </a:solidFill>
      </dgm:spPr>
      <dgm:t>
        <a:bodyPr/>
        <a:lstStyle/>
        <a:p>
          <a:r>
            <a:rPr lang="en-US"/>
            <a:t>macro</a:t>
          </a:r>
        </a:p>
      </dgm:t>
    </dgm:pt>
    <dgm:pt modelId="{1B566561-79F2-4C9B-A067-F45CEBA98005}" type="parTrans" cxnId="{F6AB18B0-3643-4F9C-8DC0-DCF94078CA25}">
      <dgm:prSet/>
      <dgm:spPr/>
      <dgm:t>
        <a:bodyPr/>
        <a:lstStyle/>
        <a:p>
          <a:endParaRPr lang="en-US"/>
        </a:p>
      </dgm:t>
    </dgm:pt>
    <dgm:pt modelId="{54D7BA71-8343-4A19-86F0-0496305DADAA}" type="sibTrans" cxnId="{F6AB18B0-3643-4F9C-8DC0-DCF94078CA25}">
      <dgm:prSet/>
      <dgm:spPr/>
      <dgm:t>
        <a:bodyPr/>
        <a:lstStyle/>
        <a:p>
          <a:endParaRPr lang="en-US"/>
        </a:p>
      </dgm:t>
    </dgm:pt>
    <dgm:pt modelId="{5F22A2AB-5F3B-4B93-9036-87007F79E980}">
      <dgm:prSet/>
      <dgm:spPr>
        <a:solidFill>
          <a:schemeClr val="bg1"/>
        </a:solidFill>
      </dgm:spPr>
      <dgm:t>
        <a:bodyPr/>
        <a:lstStyle/>
        <a:p>
          <a:r>
            <a:rPr lang="en-US"/>
            <a:t>inventory</a:t>
          </a:r>
        </a:p>
      </dgm:t>
    </dgm:pt>
    <dgm:pt modelId="{5A24278C-097E-4CEA-BCAB-7197E50780E5}" type="parTrans" cxnId="{B96FA542-02C5-4043-B78A-1C59573BF00B}">
      <dgm:prSet/>
      <dgm:spPr/>
      <dgm:t>
        <a:bodyPr/>
        <a:lstStyle/>
        <a:p>
          <a:endParaRPr lang="en-US"/>
        </a:p>
      </dgm:t>
    </dgm:pt>
    <dgm:pt modelId="{1ABD424C-D5D4-4E03-B3A2-4DAABEDAE502}" type="sibTrans" cxnId="{B96FA542-02C5-4043-B78A-1C59573BF00B}">
      <dgm:prSet/>
      <dgm:spPr/>
      <dgm:t>
        <a:bodyPr/>
        <a:lstStyle/>
        <a:p>
          <a:endParaRPr lang="en-US"/>
        </a:p>
      </dgm:t>
    </dgm:pt>
    <dgm:pt modelId="{58E30A8A-96D3-1342-9EDD-61765A4FA5FD}" type="pres">
      <dgm:prSet presAssocID="{4D944FD9-EEB3-40E7-ACB7-CB830E5704D4}" presName="linear" presStyleCnt="0">
        <dgm:presLayoutVars>
          <dgm:animLvl val="lvl"/>
          <dgm:resizeHandles val="exact"/>
        </dgm:presLayoutVars>
      </dgm:prSet>
      <dgm:spPr/>
    </dgm:pt>
    <dgm:pt modelId="{458D79CA-2A84-AF45-953E-6443BF253223}" type="pres">
      <dgm:prSet presAssocID="{73349014-3EF4-47DD-9457-905635741E4C}" presName="parentText" presStyleLbl="node1" presStyleIdx="0" presStyleCnt="5">
        <dgm:presLayoutVars>
          <dgm:chMax val="0"/>
          <dgm:bulletEnabled val="1"/>
        </dgm:presLayoutVars>
      </dgm:prSet>
      <dgm:spPr/>
    </dgm:pt>
    <dgm:pt modelId="{815C8310-185A-164E-8190-B9662B9DE9BE}" type="pres">
      <dgm:prSet presAssocID="{EE1C09D8-DCA4-474A-971C-F543E04460B2}" presName="spacer" presStyleCnt="0"/>
      <dgm:spPr/>
    </dgm:pt>
    <dgm:pt modelId="{C2AE2952-6E4A-6F45-893D-1960A644A9FF}" type="pres">
      <dgm:prSet presAssocID="{864232BC-8752-4581-851E-A42195F271C8}" presName="parentText" presStyleLbl="node1" presStyleIdx="1" presStyleCnt="5">
        <dgm:presLayoutVars>
          <dgm:chMax val="0"/>
          <dgm:bulletEnabled val="1"/>
        </dgm:presLayoutVars>
      </dgm:prSet>
      <dgm:spPr/>
    </dgm:pt>
    <dgm:pt modelId="{08E77EBF-A58F-6449-843E-D285C9E2DCE7}" type="pres">
      <dgm:prSet presAssocID="{8D5AE5E6-7340-4AF0-BCE7-B0BAD78F02DB}" presName="spacer" presStyleCnt="0"/>
      <dgm:spPr/>
    </dgm:pt>
    <dgm:pt modelId="{1956DD0E-B24B-E641-8AD7-63ACEA38E26B}" type="pres">
      <dgm:prSet presAssocID="{5A853CB9-1F8A-41B0-BD89-381FD70A1902}" presName="parentText" presStyleLbl="node1" presStyleIdx="2" presStyleCnt="5">
        <dgm:presLayoutVars>
          <dgm:chMax val="0"/>
          <dgm:bulletEnabled val="1"/>
        </dgm:presLayoutVars>
      </dgm:prSet>
      <dgm:spPr/>
    </dgm:pt>
    <dgm:pt modelId="{B8BB8A3E-92C9-484D-B39F-424A48399E4A}" type="pres">
      <dgm:prSet presAssocID="{F104DE7D-096F-400E-AD0D-A23AF5052918}" presName="spacer" presStyleCnt="0"/>
      <dgm:spPr/>
    </dgm:pt>
    <dgm:pt modelId="{4C76615F-4885-8D42-B79C-0103CB8C64FA}" type="pres">
      <dgm:prSet presAssocID="{34D87FA4-4490-48E5-8D8F-3771799260ED}" presName="parentText" presStyleLbl="node1" presStyleIdx="3" presStyleCnt="5">
        <dgm:presLayoutVars>
          <dgm:chMax val="0"/>
          <dgm:bulletEnabled val="1"/>
        </dgm:presLayoutVars>
      </dgm:prSet>
      <dgm:spPr/>
    </dgm:pt>
    <dgm:pt modelId="{261004D2-838C-E144-B161-006D81C75961}" type="pres">
      <dgm:prSet presAssocID="{54D7BA71-8343-4A19-86F0-0496305DADAA}" presName="spacer" presStyleCnt="0"/>
      <dgm:spPr/>
    </dgm:pt>
    <dgm:pt modelId="{2A124FFD-A9AC-C94F-9FEE-40B28516196F}" type="pres">
      <dgm:prSet presAssocID="{5F22A2AB-5F3B-4B93-9036-87007F79E980}" presName="parentText" presStyleLbl="node1" presStyleIdx="4" presStyleCnt="5">
        <dgm:presLayoutVars>
          <dgm:chMax val="0"/>
          <dgm:bulletEnabled val="1"/>
        </dgm:presLayoutVars>
      </dgm:prSet>
      <dgm:spPr/>
    </dgm:pt>
  </dgm:ptLst>
  <dgm:cxnLst>
    <dgm:cxn modelId="{53676402-BB2A-044C-AB3F-444BEDC45CFC}" type="presOf" srcId="{5A853CB9-1F8A-41B0-BD89-381FD70A1902}" destId="{1956DD0E-B24B-E641-8AD7-63ACEA38E26B}" srcOrd="0" destOrd="0" presId="urn:microsoft.com/office/officeart/2005/8/layout/vList2"/>
    <dgm:cxn modelId="{4ED4CE07-8EC1-6F4B-B756-79EC249A3E2F}" type="presOf" srcId="{864232BC-8752-4581-851E-A42195F271C8}" destId="{C2AE2952-6E4A-6F45-893D-1960A644A9FF}" srcOrd="0" destOrd="0" presId="urn:microsoft.com/office/officeart/2005/8/layout/vList2"/>
    <dgm:cxn modelId="{A36CAC22-79CC-9B40-8F4A-77E08DEC3998}" type="presOf" srcId="{34D87FA4-4490-48E5-8D8F-3771799260ED}" destId="{4C76615F-4885-8D42-B79C-0103CB8C64FA}" srcOrd="0" destOrd="0" presId="urn:microsoft.com/office/officeart/2005/8/layout/vList2"/>
    <dgm:cxn modelId="{B96FA542-02C5-4043-B78A-1C59573BF00B}" srcId="{4D944FD9-EEB3-40E7-ACB7-CB830E5704D4}" destId="{5F22A2AB-5F3B-4B93-9036-87007F79E980}" srcOrd="4" destOrd="0" parTransId="{5A24278C-097E-4CEA-BCAB-7197E50780E5}" sibTransId="{1ABD424C-D5D4-4E03-B3A2-4DAABEDAE502}"/>
    <dgm:cxn modelId="{CE0F9977-81F7-A445-A029-C4B71EB2CAF6}" type="presOf" srcId="{73349014-3EF4-47DD-9457-905635741E4C}" destId="{458D79CA-2A84-AF45-953E-6443BF253223}" srcOrd="0" destOrd="0" presId="urn:microsoft.com/office/officeart/2005/8/layout/vList2"/>
    <dgm:cxn modelId="{40E3D6A4-24CE-4A40-A6F0-DA39FF2CA4D3}" srcId="{4D944FD9-EEB3-40E7-ACB7-CB830E5704D4}" destId="{864232BC-8752-4581-851E-A42195F271C8}" srcOrd="1" destOrd="0" parTransId="{565A6805-1F57-462B-864C-6CFD1FA89333}" sibTransId="{8D5AE5E6-7340-4AF0-BCE7-B0BAD78F02DB}"/>
    <dgm:cxn modelId="{F6AB18B0-3643-4F9C-8DC0-DCF94078CA25}" srcId="{4D944FD9-EEB3-40E7-ACB7-CB830E5704D4}" destId="{34D87FA4-4490-48E5-8D8F-3771799260ED}" srcOrd="3" destOrd="0" parTransId="{1B566561-79F2-4C9B-A067-F45CEBA98005}" sibTransId="{54D7BA71-8343-4A19-86F0-0496305DADAA}"/>
    <dgm:cxn modelId="{F80719C5-C4F3-4601-83EB-E3B5169C013D}" srcId="{4D944FD9-EEB3-40E7-ACB7-CB830E5704D4}" destId="{73349014-3EF4-47DD-9457-905635741E4C}" srcOrd="0" destOrd="0" parTransId="{B9C79ECF-D693-440C-BEA5-5F83F55AB4FF}" sibTransId="{EE1C09D8-DCA4-474A-971C-F543E04460B2}"/>
    <dgm:cxn modelId="{F6B02AD1-66F6-3042-AEC6-D3353C2C0143}" type="presOf" srcId="{4D944FD9-EEB3-40E7-ACB7-CB830E5704D4}" destId="{58E30A8A-96D3-1342-9EDD-61765A4FA5FD}" srcOrd="0" destOrd="0" presId="urn:microsoft.com/office/officeart/2005/8/layout/vList2"/>
    <dgm:cxn modelId="{FE4467F1-E838-4FD0-A6A4-20154D4266F0}" srcId="{4D944FD9-EEB3-40E7-ACB7-CB830E5704D4}" destId="{5A853CB9-1F8A-41B0-BD89-381FD70A1902}" srcOrd="2" destOrd="0" parTransId="{57710FD3-2862-4CE1-BB1F-F35219F19EF7}" sibTransId="{F104DE7D-096F-400E-AD0D-A23AF5052918}"/>
    <dgm:cxn modelId="{16B9DEFD-2B99-D44D-97DC-1BA00EAEFB5B}" type="presOf" srcId="{5F22A2AB-5F3B-4B93-9036-87007F79E980}" destId="{2A124FFD-A9AC-C94F-9FEE-40B28516196F}" srcOrd="0" destOrd="0" presId="urn:microsoft.com/office/officeart/2005/8/layout/vList2"/>
    <dgm:cxn modelId="{53A9B9AF-10BD-A540-806D-6FEDF2941939}" type="presParOf" srcId="{58E30A8A-96D3-1342-9EDD-61765A4FA5FD}" destId="{458D79CA-2A84-AF45-953E-6443BF253223}" srcOrd="0" destOrd="0" presId="urn:microsoft.com/office/officeart/2005/8/layout/vList2"/>
    <dgm:cxn modelId="{1F5E77BF-30B7-4340-BA36-E874FB7C227B}" type="presParOf" srcId="{58E30A8A-96D3-1342-9EDD-61765A4FA5FD}" destId="{815C8310-185A-164E-8190-B9662B9DE9BE}" srcOrd="1" destOrd="0" presId="urn:microsoft.com/office/officeart/2005/8/layout/vList2"/>
    <dgm:cxn modelId="{BB455BFB-72BA-C243-B15A-F0C42F342E5C}" type="presParOf" srcId="{58E30A8A-96D3-1342-9EDD-61765A4FA5FD}" destId="{C2AE2952-6E4A-6F45-893D-1960A644A9FF}" srcOrd="2" destOrd="0" presId="urn:microsoft.com/office/officeart/2005/8/layout/vList2"/>
    <dgm:cxn modelId="{A33084E1-57D5-3C40-97C8-F9ABA128CE7C}" type="presParOf" srcId="{58E30A8A-96D3-1342-9EDD-61765A4FA5FD}" destId="{08E77EBF-A58F-6449-843E-D285C9E2DCE7}" srcOrd="3" destOrd="0" presId="urn:microsoft.com/office/officeart/2005/8/layout/vList2"/>
    <dgm:cxn modelId="{C4FCA243-289B-1849-82A6-A2D309620F11}" type="presParOf" srcId="{58E30A8A-96D3-1342-9EDD-61765A4FA5FD}" destId="{1956DD0E-B24B-E641-8AD7-63ACEA38E26B}" srcOrd="4" destOrd="0" presId="urn:microsoft.com/office/officeart/2005/8/layout/vList2"/>
    <dgm:cxn modelId="{4109CB85-56A3-FA4A-A319-51AB35F7B6FB}" type="presParOf" srcId="{58E30A8A-96D3-1342-9EDD-61765A4FA5FD}" destId="{B8BB8A3E-92C9-484D-B39F-424A48399E4A}" srcOrd="5" destOrd="0" presId="urn:microsoft.com/office/officeart/2005/8/layout/vList2"/>
    <dgm:cxn modelId="{CD7CB780-6C1E-BA4B-959E-DA656442A08D}" type="presParOf" srcId="{58E30A8A-96D3-1342-9EDD-61765A4FA5FD}" destId="{4C76615F-4885-8D42-B79C-0103CB8C64FA}" srcOrd="6" destOrd="0" presId="urn:microsoft.com/office/officeart/2005/8/layout/vList2"/>
    <dgm:cxn modelId="{5125122E-3852-9945-863A-4F446DFF839B}" type="presParOf" srcId="{58E30A8A-96D3-1342-9EDD-61765A4FA5FD}" destId="{261004D2-838C-E144-B161-006D81C75961}" srcOrd="7" destOrd="0" presId="urn:microsoft.com/office/officeart/2005/8/layout/vList2"/>
    <dgm:cxn modelId="{6C70CD3F-A3F9-D54B-A228-EF549E8EDFD8}" type="presParOf" srcId="{58E30A8A-96D3-1342-9EDD-61765A4FA5FD}" destId="{2A124FFD-A9AC-C94F-9FEE-40B28516196F}" srcOrd="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D944FD9-EEB3-40E7-ACB7-CB830E5704D4}"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73349014-3EF4-47DD-9457-905635741E4C}">
      <dgm:prSet/>
      <dgm:spPr>
        <a:solidFill>
          <a:schemeClr val="bg1"/>
        </a:solidFill>
      </dgm:spPr>
      <dgm:t>
        <a:bodyPr/>
        <a:lstStyle/>
        <a:p>
          <a:r>
            <a:rPr lang="en-US"/>
            <a:t>revenue</a:t>
          </a:r>
        </a:p>
      </dgm:t>
    </dgm:pt>
    <dgm:pt modelId="{B9C79ECF-D693-440C-BEA5-5F83F55AB4FF}" type="parTrans" cxnId="{F80719C5-C4F3-4601-83EB-E3B5169C013D}">
      <dgm:prSet/>
      <dgm:spPr/>
      <dgm:t>
        <a:bodyPr/>
        <a:lstStyle/>
        <a:p>
          <a:endParaRPr lang="en-US"/>
        </a:p>
      </dgm:t>
    </dgm:pt>
    <dgm:pt modelId="{EE1C09D8-DCA4-474A-971C-F543E04460B2}" type="sibTrans" cxnId="{F80719C5-C4F3-4601-83EB-E3B5169C013D}">
      <dgm:prSet/>
      <dgm:spPr/>
      <dgm:t>
        <a:bodyPr/>
        <a:lstStyle/>
        <a:p>
          <a:endParaRPr lang="en-US"/>
        </a:p>
      </dgm:t>
    </dgm:pt>
    <dgm:pt modelId="{864232BC-8752-4581-851E-A42195F271C8}">
      <dgm:prSet/>
      <dgm:spPr>
        <a:solidFill>
          <a:schemeClr val="bg1"/>
        </a:solidFill>
      </dgm:spPr>
      <dgm:t>
        <a:bodyPr/>
        <a:lstStyle/>
        <a:p>
          <a:r>
            <a:rPr lang="en-US" dirty="0"/>
            <a:t>competitor</a:t>
          </a:r>
        </a:p>
      </dgm:t>
    </dgm:pt>
    <dgm:pt modelId="{565A6805-1F57-462B-864C-6CFD1FA89333}" type="parTrans" cxnId="{40E3D6A4-24CE-4A40-A6F0-DA39FF2CA4D3}">
      <dgm:prSet/>
      <dgm:spPr/>
      <dgm:t>
        <a:bodyPr/>
        <a:lstStyle/>
        <a:p>
          <a:endParaRPr lang="en-US"/>
        </a:p>
      </dgm:t>
    </dgm:pt>
    <dgm:pt modelId="{8D5AE5E6-7340-4AF0-BCE7-B0BAD78F02DB}" type="sibTrans" cxnId="{40E3D6A4-24CE-4A40-A6F0-DA39FF2CA4D3}">
      <dgm:prSet/>
      <dgm:spPr/>
      <dgm:t>
        <a:bodyPr/>
        <a:lstStyle/>
        <a:p>
          <a:endParaRPr lang="en-US"/>
        </a:p>
      </dgm:t>
    </dgm:pt>
    <dgm:pt modelId="{5A853CB9-1F8A-41B0-BD89-381FD70A1902}">
      <dgm:prSet/>
      <dgm:spPr>
        <a:solidFill>
          <a:schemeClr val="bg1"/>
        </a:solidFill>
      </dgm:spPr>
      <dgm:t>
        <a:bodyPr/>
        <a:lstStyle/>
        <a:p>
          <a:r>
            <a:rPr lang="en-US" dirty="0"/>
            <a:t>leads visits spends</a:t>
          </a:r>
        </a:p>
      </dgm:t>
    </dgm:pt>
    <dgm:pt modelId="{57710FD3-2862-4CE1-BB1F-F35219F19EF7}" type="parTrans" cxnId="{FE4467F1-E838-4FD0-A6A4-20154D4266F0}">
      <dgm:prSet/>
      <dgm:spPr/>
      <dgm:t>
        <a:bodyPr/>
        <a:lstStyle/>
        <a:p>
          <a:endParaRPr lang="en-US"/>
        </a:p>
      </dgm:t>
    </dgm:pt>
    <dgm:pt modelId="{F104DE7D-096F-400E-AD0D-A23AF5052918}" type="sibTrans" cxnId="{FE4467F1-E838-4FD0-A6A4-20154D4266F0}">
      <dgm:prSet/>
      <dgm:spPr/>
      <dgm:t>
        <a:bodyPr/>
        <a:lstStyle/>
        <a:p>
          <a:endParaRPr lang="en-US"/>
        </a:p>
      </dgm:t>
    </dgm:pt>
    <dgm:pt modelId="{34D87FA4-4490-48E5-8D8F-3771799260ED}">
      <dgm:prSet/>
      <dgm:spPr>
        <a:solidFill>
          <a:schemeClr val="accent5"/>
        </a:solidFill>
      </dgm:spPr>
      <dgm:t>
        <a:bodyPr/>
        <a:lstStyle/>
        <a:p>
          <a:r>
            <a:rPr lang="en-US"/>
            <a:t>macro</a:t>
          </a:r>
        </a:p>
      </dgm:t>
    </dgm:pt>
    <dgm:pt modelId="{1B566561-79F2-4C9B-A067-F45CEBA98005}" type="parTrans" cxnId="{F6AB18B0-3643-4F9C-8DC0-DCF94078CA25}">
      <dgm:prSet/>
      <dgm:spPr/>
      <dgm:t>
        <a:bodyPr/>
        <a:lstStyle/>
        <a:p>
          <a:endParaRPr lang="en-US"/>
        </a:p>
      </dgm:t>
    </dgm:pt>
    <dgm:pt modelId="{54D7BA71-8343-4A19-86F0-0496305DADAA}" type="sibTrans" cxnId="{F6AB18B0-3643-4F9C-8DC0-DCF94078CA25}">
      <dgm:prSet/>
      <dgm:spPr/>
      <dgm:t>
        <a:bodyPr/>
        <a:lstStyle/>
        <a:p>
          <a:endParaRPr lang="en-US"/>
        </a:p>
      </dgm:t>
    </dgm:pt>
    <dgm:pt modelId="{5F22A2AB-5F3B-4B93-9036-87007F79E980}">
      <dgm:prSet/>
      <dgm:spPr>
        <a:solidFill>
          <a:schemeClr val="bg1"/>
        </a:solidFill>
      </dgm:spPr>
      <dgm:t>
        <a:bodyPr/>
        <a:lstStyle/>
        <a:p>
          <a:r>
            <a:rPr lang="en-US"/>
            <a:t>inventory</a:t>
          </a:r>
        </a:p>
      </dgm:t>
    </dgm:pt>
    <dgm:pt modelId="{5A24278C-097E-4CEA-BCAB-7197E50780E5}" type="parTrans" cxnId="{B96FA542-02C5-4043-B78A-1C59573BF00B}">
      <dgm:prSet/>
      <dgm:spPr/>
      <dgm:t>
        <a:bodyPr/>
        <a:lstStyle/>
        <a:p>
          <a:endParaRPr lang="en-US"/>
        </a:p>
      </dgm:t>
    </dgm:pt>
    <dgm:pt modelId="{1ABD424C-D5D4-4E03-B3A2-4DAABEDAE502}" type="sibTrans" cxnId="{B96FA542-02C5-4043-B78A-1C59573BF00B}">
      <dgm:prSet/>
      <dgm:spPr/>
      <dgm:t>
        <a:bodyPr/>
        <a:lstStyle/>
        <a:p>
          <a:endParaRPr lang="en-US"/>
        </a:p>
      </dgm:t>
    </dgm:pt>
    <dgm:pt modelId="{58E30A8A-96D3-1342-9EDD-61765A4FA5FD}" type="pres">
      <dgm:prSet presAssocID="{4D944FD9-EEB3-40E7-ACB7-CB830E5704D4}" presName="linear" presStyleCnt="0">
        <dgm:presLayoutVars>
          <dgm:animLvl val="lvl"/>
          <dgm:resizeHandles val="exact"/>
        </dgm:presLayoutVars>
      </dgm:prSet>
      <dgm:spPr/>
    </dgm:pt>
    <dgm:pt modelId="{458D79CA-2A84-AF45-953E-6443BF253223}" type="pres">
      <dgm:prSet presAssocID="{73349014-3EF4-47DD-9457-905635741E4C}" presName="parentText" presStyleLbl="node1" presStyleIdx="0" presStyleCnt="5">
        <dgm:presLayoutVars>
          <dgm:chMax val="0"/>
          <dgm:bulletEnabled val="1"/>
        </dgm:presLayoutVars>
      </dgm:prSet>
      <dgm:spPr/>
    </dgm:pt>
    <dgm:pt modelId="{815C8310-185A-164E-8190-B9662B9DE9BE}" type="pres">
      <dgm:prSet presAssocID="{EE1C09D8-DCA4-474A-971C-F543E04460B2}" presName="spacer" presStyleCnt="0"/>
      <dgm:spPr/>
    </dgm:pt>
    <dgm:pt modelId="{C2AE2952-6E4A-6F45-893D-1960A644A9FF}" type="pres">
      <dgm:prSet presAssocID="{864232BC-8752-4581-851E-A42195F271C8}" presName="parentText" presStyleLbl="node1" presStyleIdx="1" presStyleCnt="5">
        <dgm:presLayoutVars>
          <dgm:chMax val="0"/>
          <dgm:bulletEnabled val="1"/>
        </dgm:presLayoutVars>
      </dgm:prSet>
      <dgm:spPr/>
    </dgm:pt>
    <dgm:pt modelId="{08E77EBF-A58F-6449-843E-D285C9E2DCE7}" type="pres">
      <dgm:prSet presAssocID="{8D5AE5E6-7340-4AF0-BCE7-B0BAD78F02DB}" presName="spacer" presStyleCnt="0"/>
      <dgm:spPr/>
    </dgm:pt>
    <dgm:pt modelId="{1956DD0E-B24B-E641-8AD7-63ACEA38E26B}" type="pres">
      <dgm:prSet presAssocID="{5A853CB9-1F8A-41B0-BD89-381FD70A1902}" presName="parentText" presStyleLbl="node1" presStyleIdx="2" presStyleCnt="5">
        <dgm:presLayoutVars>
          <dgm:chMax val="0"/>
          <dgm:bulletEnabled val="1"/>
        </dgm:presLayoutVars>
      </dgm:prSet>
      <dgm:spPr/>
    </dgm:pt>
    <dgm:pt modelId="{B8BB8A3E-92C9-484D-B39F-424A48399E4A}" type="pres">
      <dgm:prSet presAssocID="{F104DE7D-096F-400E-AD0D-A23AF5052918}" presName="spacer" presStyleCnt="0"/>
      <dgm:spPr/>
    </dgm:pt>
    <dgm:pt modelId="{4C76615F-4885-8D42-B79C-0103CB8C64FA}" type="pres">
      <dgm:prSet presAssocID="{34D87FA4-4490-48E5-8D8F-3771799260ED}" presName="parentText" presStyleLbl="node1" presStyleIdx="3" presStyleCnt="5">
        <dgm:presLayoutVars>
          <dgm:chMax val="0"/>
          <dgm:bulletEnabled val="1"/>
        </dgm:presLayoutVars>
      </dgm:prSet>
      <dgm:spPr/>
    </dgm:pt>
    <dgm:pt modelId="{261004D2-838C-E144-B161-006D81C75961}" type="pres">
      <dgm:prSet presAssocID="{54D7BA71-8343-4A19-86F0-0496305DADAA}" presName="spacer" presStyleCnt="0"/>
      <dgm:spPr/>
    </dgm:pt>
    <dgm:pt modelId="{2A124FFD-A9AC-C94F-9FEE-40B28516196F}" type="pres">
      <dgm:prSet presAssocID="{5F22A2AB-5F3B-4B93-9036-87007F79E980}" presName="parentText" presStyleLbl="node1" presStyleIdx="4" presStyleCnt="5">
        <dgm:presLayoutVars>
          <dgm:chMax val="0"/>
          <dgm:bulletEnabled val="1"/>
        </dgm:presLayoutVars>
      </dgm:prSet>
      <dgm:spPr/>
    </dgm:pt>
  </dgm:ptLst>
  <dgm:cxnLst>
    <dgm:cxn modelId="{53676402-BB2A-044C-AB3F-444BEDC45CFC}" type="presOf" srcId="{5A853CB9-1F8A-41B0-BD89-381FD70A1902}" destId="{1956DD0E-B24B-E641-8AD7-63ACEA38E26B}" srcOrd="0" destOrd="0" presId="urn:microsoft.com/office/officeart/2005/8/layout/vList2"/>
    <dgm:cxn modelId="{4ED4CE07-8EC1-6F4B-B756-79EC249A3E2F}" type="presOf" srcId="{864232BC-8752-4581-851E-A42195F271C8}" destId="{C2AE2952-6E4A-6F45-893D-1960A644A9FF}" srcOrd="0" destOrd="0" presId="urn:microsoft.com/office/officeart/2005/8/layout/vList2"/>
    <dgm:cxn modelId="{A36CAC22-79CC-9B40-8F4A-77E08DEC3998}" type="presOf" srcId="{34D87FA4-4490-48E5-8D8F-3771799260ED}" destId="{4C76615F-4885-8D42-B79C-0103CB8C64FA}" srcOrd="0" destOrd="0" presId="urn:microsoft.com/office/officeart/2005/8/layout/vList2"/>
    <dgm:cxn modelId="{B96FA542-02C5-4043-B78A-1C59573BF00B}" srcId="{4D944FD9-EEB3-40E7-ACB7-CB830E5704D4}" destId="{5F22A2AB-5F3B-4B93-9036-87007F79E980}" srcOrd="4" destOrd="0" parTransId="{5A24278C-097E-4CEA-BCAB-7197E50780E5}" sibTransId="{1ABD424C-D5D4-4E03-B3A2-4DAABEDAE502}"/>
    <dgm:cxn modelId="{CE0F9977-81F7-A445-A029-C4B71EB2CAF6}" type="presOf" srcId="{73349014-3EF4-47DD-9457-905635741E4C}" destId="{458D79CA-2A84-AF45-953E-6443BF253223}" srcOrd="0" destOrd="0" presId="urn:microsoft.com/office/officeart/2005/8/layout/vList2"/>
    <dgm:cxn modelId="{40E3D6A4-24CE-4A40-A6F0-DA39FF2CA4D3}" srcId="{4D944FD9-EEB3-40E7-ACB7-CB830E5704D4}" destId="{864232BC-8752-4581-851E-A42195F271C8}" srcOrd="1" destOrd="0" parTransId="{565A6805-1F57-462B-864C-6CFD1FA89333}" sibTransId="{8D5AE5E6-7340-4AF0-BCE7-B0BAD78F02DB}"/>
    <dgm:cxn modelId="{F6AB18B0-3643-4F9C-8DC0-DCF94078CA25}" srcId="{4D944FD9-EEB3-40E7-ACB7-CB830E5704D4}" destId="{34D87FA4-4490-48E5-8D8F-3771799260ED}" srcOrd="3" destOrd="0" parTransId="{1B566561-79F2-4C9B-A067-F45CEBA98005}" sibTransId="{54D7BA71-8343-4A19-86F0-0496305DADAA}"/>
    <dgm:cxn modelId="{F80719C5-C4F3-4601-83EB-E3B5169C013D}" srcId="{4D944FD9-EEB3-40E7-ACB7-CB830E5704D4}" destId="{73349014-3EF4-47DD-9457-905635741E4C}" srcOrd="0" destOrd="0" parTransId="{B9C79ECF-D693-440C-BEA5-5F83F55AB4FF}" sibTransId="{EE1C09D8-DCA4-474A-971C-F543E04460B2}"/>
    <dgm:cxn modelId="{F6B02AD1-66F6-3042-AEC6-D3353C2C0143}" type="presOf" srcId="{4D944FD9-EEB3-40E7-ACB7-CB830E5704D4}" destId="{58E30A8A-96D3-1342-9EDD-61765A4FA5FD}" srcOrd="0" destOrd="0" presId="urn:microsoft.com/office/officeart/2005/8/layout/vList2"/>
    <dgm:cxn modelId="{FE4467F1-E838-4FD0-A6A4-20154D4266F0}" srcId="{4D944FD9-EEB3-40E7-ACB7-CB830E5704D4}" destId="{5A853CB9-1F8A-41B0-BD89-381FD70A1902}" srcOrd="2" destOrd="0" parTransId="{57710FD3-2862-4CE1-BB1F-F35219F19EF7}" sibTransId="{F104DE7D-096F-400E-AD0D-A23AF5052918}"/>
    <dgm:cxn modelId="{16B9DEFD-2B99-D44D-97DC-1BA00EAEFB5B}" type="presOf" srcId="{5F22A2AB-5F3B-4B93-9036-87007F79E980}" destId="{2A124FFD-A9AC-C94F-9FEE-40B28516196F}" srcOrd="0" destOrd="0" presId="urn:microsoft.com/office/officeart/2005/8/layout/vList2"/>
    <dgm:cxn modelId="{53A9B9AF-10BD-A540-806D-6FEDF2941939}" type="presParOf" srcId="{58E30A8A-96D3-1342-9EDD-61765A4FA5FD}" destId="{458D79CA-2A84-AF45-953E-6443BF253223}" srcOrd="0" destOrd="0" presId="urn:microsoft.com/office/officeart/2005/8/layout/vList2"/>
    <dgm:cxn modelId="{1F5E77BF-30B7-4340-BA36-E874FB7C227B}" type="presParOf" srcId="{58E30A8A-96D3-1342-9EDD-61765A4FA5FD}" destId="{815C8310-185A-164E-8190-B9662B9DE9BE}" srcOrd="1" destOrd="0" presId="urn:microsoft.com/office/officeart/2005/8/layout/vList2"/>
    <dgm:cxn modelId="{BB455BFB-72BA-C243-B15A-F0C42F342E5C}" type="presParOf" srcId="{58E30A8A-96D3-1342-9EDD-61765A4FA5FD}" destId="{C2AE2952-6E4A-6F45-893D-1960A644A9FF}" srcOrd="2" destOrd="0" presId="urn:microsoft.com/office/officeart/2005/8/layout/vList2"/>
    <dgm:cxn modelId="{A33084E1-57D5-3C40-97C8-F9ABA128CE7C}" type="presParOf" srcId="{58E30A8A-96D3-1342-9EDD-61765A4FA5FD}" destId="{08E77EBF-A58F-6449-843E-D285C9E2DCE7}" srcOrd="3" destOrd="0" presId="urn:microsoft.com/office/officeart/2005/8/layout/vList2"/>
    <dgm:cxn modelId="{C4FCA243-289B-1849-82A6-A2D309620F11}" type="presParOf" srcId="{58E30A8A-96D3-1342-9EDD-61765A4FA5FD}" destId="{1956DD0E-B24B-E641-8AD7-63ACEA38E26B}" srcOrd="4" destOrd="0" presId="urn:microsoft.com/office/officeart/2005/8/layout/vList2"/>
    <dgm:cxn modelId="{4109CB85-56A3-FA4A-A319-51AB35F7B6FB}" type="presParOf" srcId="{58E30A8A-96D3-1342-9EDD-61765A4FA5FD}" destId="{B8BB8A3E-92C9-484D-B39F-424A48399E4A}" srcOrd="5" destOrd="0" presId="urn:microsoft.com/office/officeart/2005/8/layout/vList2"/>
    <dgm:cxn modelId="{CD7CB780-6C1E-BA4B-959E-DA656442A08D}" type="presParOf" srcId="{58E30A8A-96D3-1342-9EDD-61765A4FA5FD}" destId="{4C76615F-4885-8D42-B79C-0103CB8C64FA}" srcOrd="6" destOrd="0" presId="urn:microsoft.com/office/officeart/2005/8/layout/vList2"/>
    <dgm:cxn modelId="{5125122E-3852-9945-863A-4F446DFF839B}" type="presParOf" srcId="{58E30A8A-96D3-1342-9EDD-61765A4FA5FD}" destId="{261004D2-838C-E144-B161-006D81C75961}" srcOrd="7" destOrd="0" presId="urn:microsoft.com/office/officeart/2005/8/layout/vList2"/>
    <dgm:cxn modelId="{6C70CD3F-A3F9-D54B-A228-EF549E8EDFD8}" type="presParOf" srcId="{58E30A8A-96D3-1342-9EDD-61765A4FA5FD}" destId="{2A124FFD-A9AC-C94F-9FEE-40B28516196F}" srcOrd="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4D944FD9-EEB3-40E7-ACB7-CB830E5704D4}"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73349014-3EF4-47DD-9457-905635741E4C}">
      <dgm:prSet/>
      <dgm:spPr>
        <a:solidFill>
          <a:schemeClr val="bg1"/>
        </a:solidFill>
      </dgm:spPr>
      <dgm:t>
        <a:bodyPr/>
        <a:lstStyle/>
        <a:p>
          <a:r>
            <a:rPr lang="en-US"/>
            <a:t>revenue</a:t>
          </a:r>
        </a:p>
      </dgm:t>
    </dgm:pt>
    <dgm:pt modelId="{B9C79ECF-D693-440C-BEA5-5F83F55AB4FF}" type="parTrans" cxnId="{F80719C5-C4F3-4601-83EB-E3B5169C013D}">
      <dgm:prSet/>
      <dgm:spPr/>
      <dgm:t>
        <a:bodyPr/>
        <a:lstStyle/>
        <a:p>
          <a:endParaRPr lang="en-US"/>
        </a:p>
      </dgm:t>
    </dgm:pt>
    <dgm:pt modelId="{EE1C09D8-DCA4-474A-971C-F543E04460B2}" type="sibTrans" cxnId="{F80719C5-C4F3-4601-83EB-E3B5169C013D}">
      <dgm:prSet/>
      <dgm:spPr/>
      <dgm:t>
        <a:bodyPr/>
        <a:lstStyle/>
        <a:p>
          <a:endParaRPr lang="en-US"/>
        </a:p>
      </dgm:t>
    </dgm:pt>
    <dgm:pt modelId="{864232BC-8752-4581-851E-A42195F271C8}">
      <dgm:prSet/>
      <dgm:spPr>
        <a:solidFill>
          <a:schemeClr val="bg1"/>
        </a:solidFill>
      </dgm:spPr>
      <dgm:t>
        <a:bodyPr/>
        <a:lstStyle/>
        <a:p>
          <a:r>
            <a:rPr lang="en-US" dirty="0"/>
            <a:t>competitor</a:t>
          </a:r>
        </a:p>
      </dgm:t>
    </dgm:pt>
    <dgm:pt modelId="{565A6805-1F57-462B-864C-6CFD1FA89333}" type="parTrans" cxnId="{40E3D6A4-24CE-4A40-A6F0-DA39FF2CA4D3}">
      <dgm:prSet/>
      <dgm:spPr/>
      <dgm:t>
        <a:bodyPr/>
        <a:lstStyle/>
        <a:p>
          <a:endParaRPr lang="en-US"/>
        </a:p>
      </dgm:t>
    </dgm:pt>
    <dgm:pt modelId="{8D5AE5E6-7340-4AF0-BCE7-B0BAD78F02DB}" type="sibTrans" cxnId="{40E3D6A4-24CE-4A40-A6F0-DA39FF2CA4D3}">
      <dgm:prSet/>
      <dgm:spPr/>
      <dgm:t>
        <a:bodyPr/>
        <a:lstStyle/>
        <a:p>
          <a:endParaRPr lang="en-US"/>
        </a:p>
      </dgm:t>
    </dgm:pt>
    <dgm:pt modelId="{5A853CB9-1F8A-41B0-BD89-381FD70A1902}">
      <dgm:prSet/>
      <dgm:spPr>
        <a:solidFill>
          <a:schemeClr val="bg1"/>
        </a:solidFill>
      </dgm:spPr>
      <dgm:t>
        <a:bodyPr/>
        <a:lstStyle/>
        <a:p>
          <a:r>
            <a:rPr lang="en-US" dirty="0"/>
            <a:t>leads visits spends</a:t>
          </a:r>
        </a:p>
      </dgm:t>
    </dgm:pt>
    <dgm:pt modelId="{57710FD3-2862-4CE1-BB1F-F35219F19EF7}" type="parTrans" cxnId="{FE4467F1-E838-4FD0-A6A4-20154D4266F0}">
      <dgm:prSet/>
      <dgm:spPr/>
      <dgm:t>
        <a:bodyPr/>
        <a:lstStyle/>
        <a:p>
          <a:endParaRPr lang="en-US"/>
        </a:p>
      </dgm:t>
    </dgm:pt>
    <dgm:pt modelId="{F104DE7D-096F-400E-AD0D-A23AF5052918}" type="sibTrans" cxnId="{FE4467F1-E838-4FD0-A6A4-20154D4266F0}">
      <dgm:prSet/>
      <dgm:spPr/>
      <dgm:t>
        <a:bodyPr/>
        <a:lstStyle/>
        <a:p>
          <a:endParaRPr lang="en-US"/>
        </a:p>
      </dgm:t>
    </dgm:pt>
    <dgm:pt modelId="{34D87FA4-4490-48E5-8D8F-3771799260ED}">
      <dgm:prSet/>
      <dgm:spPr>
        <a:solidFill>
          <a:schemeClr val="bg1"/>
        </a:solidFill>
      </dgm:spPr>
      <dgm:t>
        <a:bodyPr/>
        <a:lstStyle/>
        <a:p>
          <a:r>
            <a:rPr lang="en-US" dirty="0"/>
            <a:t>macro</a:t>
          </a:r>
        </a:p>
      </dgm:t>
    </dgm:pt>
    <dgm:pt modelId="{1B566561-79F2-4C9B-A067-F45CEBA98005}" type="parTrans" cxnId="{F6AB18B0-3643-4F9C-8DC0-DCF94078CA25}">
      <dgm:prSet/>
      <dgm:spPr/>
      <dgm:t>
        <a:bodyPr/>
        <a:lstStyle/>
        <a:p>
          <a:endParaRPr lang="en-US"/>
        </a:p>
      </dgm:t>
    </dgm:pt>
    <dgm:pt modelId="{54D7BA71-8343-4A19-86F0-0496305DADAA}" type="sibTrans" cxnId="{F6AB18B0-3643-4F9C-8DC0-DCF94078CA25}">
      <dgm:prSet/>
      <dgm:spPr/>
      <dgm:t>
        <a:bodyPr/>
        <a:lstStyle/>
        <a:p>
          <a:endParaRPr lang="en-US"/>
        </a:p>
      </dgm:t>
    </dgm:pt>
    <dgm:pt modelId="{5F22A2AB-5F3B-4B93-9036-87007F79E980}">
      <dgm:prSet/>
      <dgm:spPr>
        <a:solidFill>
          <a:schemeClr val="accent5"/>
        </a:solidFill>
      </dgm:spPr>
      <dgm:t>
        <a:bodyPr/>
        <a:lstStyle/>
        <a:p>
          <a:r>
            <a:rPr lang="en-US"/>
            <a:t>inventory</a:t>
          </a:r>
        </a:p>
      </dgm:t>
    </dgm:pt>
    <dgm:pt modelId="{5A24278C-097E-4CEA-BCAB-7197E50780E5}" type="parTrans" cxnId="{B96FA542-02C5-4043-B78A-1C59573BF00B}">
      <dgm:prSet/>
      <dgm:spPr/>
      <dgm:t>
        <a:bodyPr/>
        <a:lstStyle/>
        <a:p>
          <a:endParaRPr lang="en-US"/>
        </a:p>
      </dgm:t>
    </dgm:pt>
    <dgm:pt modelId="{1ABD424C-D5D4-4E03-B3A2-4DAABEDAE502}" type="sibTrans" cxnId="{B96FA542-02C5-4043-B78A-1C59573BF00B}">
      <dgm:prSet/>
      <dgm:spPr/>
      <dgm:t>
        <a:bodyPr/>
        <a:lstStyle/>
        <a:p>
          <a:endParaRPr lang="en-US"/>
        </a:p>
      </dgm:t>
    </dgm:pt>
    <dgm:pt modelId="{58E30A8A-96D3-1342-9EDD-61765A4FA5FD}" type="pres">
      <dgm:prSet presAssocID="{4D944FD9-EEB3-40E7-ACB7-CB830E5704D4}" presName="linear" presStyleCnt="0">
        <dgm:presLayoutVars>
          <dgm:animLvl val="lvl"/>
          <dgm:resizeHandles val="exact"/>
        </dgm:presLayoutVars>
      </dgm:prSet>
      <dgm:spPr/>
    </dgm:pt>
    <dgm:pt modelId="{458D79CA-2A84-AF45-953E-6443BF253223}" type="pres">
      <dgm:prSet presAssocID="{73349014-3EF4-47DD-9457-905635741E4C}" presName="parentText" presStyleLbl="node1" presStyleIdx="0" presStyleCnt="5">
        <dgm:presLayoutVars>
          <dgm:chMax val="0"/>
          <dgm:bulletEnabled val="1"/>
        </dgm:presLayoutVars>
      </dgm:prSet>
      <dgm:spPr/>
    </dgm:pt>
    <dgm:pt modelId="{815C8310-185A-164E-8190-B9662B9DE9BE}" type="pres">
      <dgm:prSet presAssocID="{EE1C09D8-DCA4-474A-971C-F543E04460B2}" presName="spacer" presStyleCnt="0"/>
      <dgm:spPr/>
    </dgm:pt>
    <dgm:pt modelId="{C2AE2952-6E4A-6F45-893D-1960A644A9FF}" type="pres">
      <dgm:prSet presAssocID="{864232BC-8752-4581-851E-A42195F271C8}" presName="parentText" presStyleLbl="node1" presStyleIdx="1" presStyleCnt="5">
        <dgm:presLayoutVars>
          <dgm:chMax val="0"/>
          <dgm:bulletEnabled val="1"/>
        </dgm:presLayoutVars>
      </dgm:prSet>
      <dgm:spPr/>
    </dgm:pt>
    <dgm:pt modelId="{08E77EBF-A58F-6449-843E-D285C9E2DCE7}" type="pres">
      <dgm:prSet presAssocID="{8D5AE5E6-7340-4AF0-BCE7-B0BAD78F02DB}" presName="spacer" presStyleCnt="0"/>
      <dgm:spPr/>
    </dgm:pt>
    <dgm:pt modelId="{1956DD0E-B24B-E641-8AD7-63ACEA38E26B}" type="pres">
      <dgm:prSet presAssocID="{5A853CB9-1F8A-41B0-BD89-381FD70A1902}" presName="parentText" presStyleLbl="node1" presStyleIdx="2" presStyleCnt="5">
        <dgm:presLayoutVars>
          <dgm:chMax val="0"/>
          <dgm:bulletEnabled val="1"/>
        </dgm:presLayoutVars>
      </dgm:prSet>
      <dgm:spPr/>
    </dgm:pt>
    <dgm:pt modelId="{B8BB8A3E-92C9-484D-B39F-424A48399E4A}" type="pres">
      <dgm:prSet presAssocID="{F104DE7D-096F-400E-AD0D-A23AF5052918}" presName="spacer" presStyleCnt="0"/>
      <dgm:spPr/>
    </dgm:pt>
    <dgm:pt modelId="{4C76615F-4885-8D42-B79C-0103CB8C64FA}" type="pres">
      <dgm:prSet presAssocID="{34D87FA4-4490-48E5-8D8F-3771799260ED}" presName="parentText" presStyleLbl="node1" presStyleIdx="3" presStyleCnt="5">
        <dgm:presLayoutVars>
          <dgm:chMax val="0"/>
          <dgm:bulletEnabled val="1"/>
        </dgm:presLayoutVars>
      </dgm:prSet>
      <dgm:spPr/>
    </dgm:pt>
    <dgm:pt modelId="{261004D2-838C-E144-B161-006D81C75961}" type="pres">
      <dgm:prSet presAssocID="{54D7BA71-8343-4A19-86F0-0496305DADAA}" presName="spacer" presStyleCnt="0"/>
      <dgm:spPr/>
    </dgm:pt>
    <dgm:pt modelId="{2A124FFD-A9AC-C94F-9FEE-40B28516196F}" type="pres">
      <dgm:prSet presAssocID="{5F22A2AB-5F3B-4B93-9036-87007F79E980}" presName="parentText" presStyleLbl="node1" presStyleIdx="4" presStyleCnt="5">
        <dgm:presLayoutVars>
          <dgm:chMax val="0"/>
          <dgm:bulletEnabled val="1"/>
        </dgm:presLayoutVars>
      </dgm:prSet>
      <dgm:spPr/>
    </dgm:pt>
  </dgm:ptLst>
  <dgm:cxnLst>
    <dgm:cxn modelId="{53676402-BB2A-044C-AB3F-444BEDC45CFC}" type="presOf" srcId="{5A853CB9-1F8A-41B0-BD89-381FD70A1902}" destId="{1956DD0E-B24B-E641-8AD7-63ACEA38E26B}" srcOrd="0" destOrd="0" presId="urn:microsoft.com/office/officeart/2005/8/layout/vList2"/>
    <dgm:cxn modelId="{4ED4CE07-8EC1-6F4B-B756-79EC249A3E2F}" type="presOf" srcId="{864232BC-8752-4581-851E-A42195F271C8}" destId="{C2AE2952-6E4A-6F45-893D-1960A644A9FF}" srcOrd="0" destOrd="0" presId="urn:microsoft.com/office/officeart/2005/8/layout/vList2"/>
    <dgm:cxn modelId="{A36CAC22-79CC-9B40-8F4A-77E08DEC3998}" type="presOf" srcId="{34D87FA4-4490-48E5-8D8F-3771799260ED}" destId="{4C76615F-4885-8D42-B79C-0103CB8C64FA}" srcOrd="0" destOrd="0" presId="urn:microsoft.com/office/officeart/2005/8/layout/vList2"/>
    <dgm:cxn modelId="{B96FA542-02C5-4043-B78A-1C59573BF00B}" srcId="{4D944FD9-EEB3-40E7-ACB7-CB830E5704D4}" destId="{5F22A2AB-5F3B-4B93-9036-87007F79E980}" srcOrd="4" destOrd="0" parTransId="{5A24278C-097E-4CEA-BCAB-7197E50780E5}" sibTransId="{1ABD424C-D5D4-4E03-B3A2-4DAABEDAE502}"/>
    <dgm:cxn modelId="{CE0F9977-81F7-A445-A029-C4B71EB2CAF6}" type="presOf" srcId="{73349014-3EF4-47DD-9457-905635741E4C}" destId="{458D79CA-2A84-AF45-953E-6443BF253223}" srcOrd="0" destOrd="0" presId="urn:microsoft.com/office/officeart/2005/8/layout/vList2"/>
    <dgm:cxn modelId="{40E3D6A4-24CE-4A40-A6F0-DA39FF2CA4D3}" srcId="{4D944FD9-EEB3-40E7-ACB7-CB830E5704D4}" destId="{864232BC-8752-4581-851E-A42195F271C8}" srcOrd="1" destOrd="0" parTransId="{565A6805-1F57-462B-864C-6CFD1FA89333}" sibTransId="{8D5AE5E6-7340-4AF0-BCE7-B0BAD78F02DB}"/>
    <dgm:cxn modelId="{F6AB18B0-3643-4F9C-8DC0-DCF94078CA25}" srcId="{4D944FD9-EEB3-40E7-ACB7-CB830E5704D4}" destId="{34D87FA4-4490-48E5-8D8F-3771799260ED}" srcOrd="3" destOrd="0" parTransId="{1B566561-79F2-4C9B-A067-F45CEBA98005}" sibTransId="{54D7BA71-8343-4A19-86F0-0496305DADAA}"/>
    <dgm:cxn modelId="{F80719C5-C4F3-4601-83EB-E3B5169C013D}" srcId="{4D944FD9-EEB3-40E7-ACB7-CB830E5704D4}" destId="{73349014-3EF4-47DD-9457-905635741E4C}" srcOrd="0" destOrd="0" parTransId="{B9C79ECF-D693-440C-BEA5-5F83F55AB4FF}" sibTransId="{EE1C09D8-DCA4-474A-971C-F543E04460B2}"/>
    <dgm:cxn modelId="{F6B02AD1-66F6-3042-AEC6-D3353C2C0143}" type="presOf" srcId="{4D944FD9-EEB3-40E7-ACB7-CB830E5704D4}" destId="{58E30A8A-96D3-1342-9EDD-61765A4FA5FD}" srcOrd="0" destOrd="0" presId="urn:microsoft.com/office/officeart/2005/8/layout/vList2"/>
    <dgm:cxn modelId="{FE4467F1-E838-4FD0-A6A4-20154D4266F0}" srcId="{4D944FD9-EEB3-40E7-ACB7-CB830E5704D4}" destId="{5A853CB9-1F8A-41B0-BD89-381FD70A1902}" srcOrd="2" destOrd="0" parTransId="{57710FD3-2862-4CE1-BB1F-F35219F19EF7}" sibTransId="{F104DE7D-096F-400E-AD0D-A23AF5052918}"/>
    <dgm:cxn modelId="{16B9DEFD-2B99-D44D-97DC-1BA00EAEFB5B}" type="presOf" srcId="{5F22A2AB-5F3B-4B93-9036-87007F79E980}" destId="{2A124FFD-A9AC-C94F-9FEE-40B28516196F}" srcOrd="0" destOrd="0" presId="urn:microsoft.com/office/officeart/2005/8/layout/vList2"/>
    <dgm:cxn modelId="{53A9B9AF-10BD-A540-806D-6FEDF2941939}" type="presParOf" srcId="{58E30A8A-96D3-1342-9EDD-61765A4FA5FD}" destId="{458D79CA-2A84-AF45-953E-6443BF253223}" srcOrd="0" destOrd="0" presId="urn:microsoft.com/office/officeart/2005/8/layout/vList2"/>
    <dgm:cxn modelId="{1F5E77BF-30B7-4340-BA36-E874FB7C227B}" type="presParOf" srcId="{58E30A8A-96D3-1342-9EDD-61765A4FA5FD}" destId="{815C8310-185A-164E-8190-B9662B9DE9BE}" srcOrd="1" destOrd="0" presId="urn:microsoft.com/office/officeart/2005/8/layout/vList2"/>
    <dgm:cxn modelId="{BB455BFB-72BA-C243-B15A-F0C42F342E5C}" type="presParOf" srcId="{58E30A8A-96D3-1342-9EDD-61765A4FA5FD}" destId="{C2AE2952-6E4A-6F45-893D-1960A644A9FF}" srcOrd="2" destOrd="0" presId="urn:microsoft.com/office/officeart/2005/8/layout/vList2"/>
    <dgm:cxn modelId="{A33084E1-57D5-3C40-97C8-F9ABA128CE7C}" type="presParOf" srcId="{58E30A8A-96D3-1342-9EDD-61765A4FA5FD}" destId="{08E77EBF-A58F-6449-843E-D285C9E2DCE7}" srcOrd="3" destOrd="0" presId="urn:microsoft.com/office/officeart/2005/8/layout/vList2"/>
    <dgm:cxn modelId="{C4FCA243-289B-1849-82A6-A2D309620F11}" type="presParOf" srcId="{58E30A8A-96D3-1342-9EDD-61765A4FA5FD}" destId="{1956DD0E-B24B-E641-8AD7-63ACEA38E26B}" srcOrd="4" destOrd="0" presId="urn:microsoft.com/office/officeart/2005/8/layout/vList2"/>
    <dgm:cxn modelId="{4109CB85-56A3-FA4A-A319-51AB35F7B6FB}" type="presParOf" srcId="{58E30A8A-96D3-1342-9EDD-61765A4FA5FD}" destId="{B8BB8A3E-92C9-484D-B39F-424A48399E4A}" srcOrd="5" destOrd="0" presId="urn:microsoft.com/office/officeart/2005/8/layout/vList2"/>
    <dgm:cxn modelId="{CD7CB780-6C1E-BA4B-959E-DA656442A08D}" type="presParOf" srcId="{58E30A8A-96D3-1342-9EDD-61765A4FA5FD}" destId="{4C76615F-4885-8D42-B79C-0103CB8C64FA}" srcOrd="6" destOrd="0" presId="urn:microsoft.com/office/officeart/2005/8/layout/vList2"/>
    <dgm:cxn modelId="{5125122E-3852-9945-863A-4F446DFF839B}" type="presParOf" srcId="{58E30A8A-96D3-1342-9EDD-61765A4FA5FD}" destId="{261004D2-838C-E144-B161-006D81C75961}" srcOrd="7" destOrd="0" presId="urn:microsoft.com/office/officeart/2005/8/layout/vList2"/>
    <dgm:cxn modelId="{6C70CD3F-A3F9-D54B-A228-EF549E8EDFD8}" type="presParOf" srcId="{58E30A8A-96D3-1342-9EDD-61765A4FA5FD}" destId="{2A124FFD-A9AC-C94F-9FEE-40B28516196F}" srcOrd="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58D79CA-2A84-AF45-953E-6443BF253223}">
      <dsp:nvSpPr>
        <dsp:cNvPr id="0" name=""/>
        <dsp:cNvSpPr/>
      </dsp:nvSpPr>
      <dsp:spPr>
        <a:xfrm>
          <a:off x="0" y="23653"/>
          <a:ext cx="6478587" cy="815490"/>
        </a:xfrm>
        <a:prstGeom prst="roundRect">
          <a:avLst/>
        </a:prstGeom>
        <a:solidFill>
          <a:schemeClr val="accent5">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en-US" sz="3400" kern="1200"/>
            <a:t>revenue</a:t>
          </a:r>
        </a:p>
      </dsp:txBody>
      <dsp:txXfrm>
        <a:off x="39809" y="63462"/>
        <a:ext cx="6398969" cy="735872"/>
      </dsp:txXfrm>
    </dsp:sp>
    <dsp:sp modelId="{C2AE2952-6E4A-6F45-893D-1960A644A9FF}">
      <dsp:nvSpPr>
        <dsp:cNvPr id="0" name=""/>
        <dsp:cNvSpPr/>
      </dsp:nvSpPr>
      <dsp:spPr>
        <a:xfrm>
          <a:off x="0" y="937064"/>
          <a:ext cx="6478587" cy="815490"/>
        </a:xfrm>
        <a:prstGeom prst="roundRect">
          <a:avLst/>
        </a:prstGeom>
        <a:solidFill>
          <a:schemeClr val="accent5">
            <a:hueOff val="-168991"/>
            <a:satOff val="-4524"/>
            <a:lumOff val="-1569"/>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en-US" sz="3400" kern="1200"/>
            <a:t>competitor</a:t>
          </a:r>
        </a:p>
      </dsp:txBody>
      <dsp:txXfrm>
        <a:off x="39809" y="976873"/>
        <a:ext cx="6398969" cy="735872"/>
      </dsp:txXfrm>
    </dsp:sp>
    <dsp:sp modelId="{1956DD0E-B24B-E641-8AD7-63ACEA38E26B}">
      <dsp:nvSpPr>
        <dsp:cNvPr id="0" name=""/>
        <dsp:cNvSpPr/>
      </dsp:nvSpPr>
      <dsp:spPr>
        <a:xfrm>
          <a:off x="0" y="1850474"/>
          <a:ext cx="6478587" cy="815490"/>
        </a:xfrm>
        <a:prstGeom prst="roundRect">
          <a:avLst/>
        </a:prstGeom>
        <a:solidFill>
          <a:schemeClr val="accent5">
            <a:hueOff val="-337983"/>
            <a:satOff val="-9047"/>
            <a:lumOff val="-3139"/>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en-US" sz="3400" kern="1200"/>
            <a:t>leads visits spends</a:t>
          </a:r>
        </a:p>
      </dsp:txBody>
      <dsp:txXfrm>
        <a:off x="39809" y="1890283"/>
        <a:ext cx="6398969" cy="735872"/>
      </dsp:txXfrm>
    </dsp:sp>
    <dsp:sp modelId="{4C76615F-4885-8D42-B79C-0103CB8C64FA}">
      <dsp:nvSpPr>
        <dsp:cNvPr id="0" name=""/>
        <dsp:cNvSpPr/>
      </dsp:nvSpPr>
      <dsp:spPr>
        <a:xfrm>
          <a:off x="0" y="2763884"/>
          <a:ext cx="6478587" cy="815490"/>
        </a:xfrm>
        <a:prstGeom prst="roundRect">
          <a:avLst/>
        </a:prstGeom>
        <a:solidFill>
          <a:schemeClr val="accent5">
            <a:hueOff val="-506974"/>
            <a:satOff val="-13571"/>
            <a:lumOff val="-4708"/>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en-US" sz="3400" kern="1200"/>
            <a:t>macro</a:t>
          </a:r>
        </a:p>
      </dsp:txBody>
      <dsp:txXfrm>
        <a:off x="39809" y="2803693"/>
        <a:ext cx="6398969" cy="735872"/>
      </dsp:txXfrm>
    </dsp:sp>
    <dsp:sp modelId="{2A124FFD-A9AC-C94F-9FEE-40B28516196F}">
      <dsp:nvSpPr>
        <dsp:cNvPr id="0" name=""/>
        <dsp:cNvSpPr/>
      </dsp:nvSpPr>
      <dsp:spPr>
        <a:xfrm>
          <a:off x="0" y="3677294"/>
          <a:ext cx="6478587" cy="815490"/>
        </a:xfrm>
        <a:prstGeom prst="roundRect">
          <a:avLst/>
        </a:prstGeom>
        <a:solidFill>
          <a:schemeClr val="accent5">
            <a:hueOff val="-675965"/>
            <a:satOff val="-18095"/>
            <a:lumOff val="-6277"/>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en-US" sz="3400" kern="1200"/>
            <a:t>inventory</a:t>
          </a:r>
        </a:p>
      </dsp:txBody>
      <dsp:txXfrm>
        <a:off x="39809" y="3717103"/>
        <a:ext cx="6398969" cy="73587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58D79CA-2A84-AF45-953E-6443BF253223}">
      <dsp:nvSpPr>
        <dsp:cNvPr id="0" name=""/>
        <dsp:cNvSpPr/>
      </dsp:nvSpPr>
      <dsp:spPr>
        <a:xfrm>
          <a:off x="0" y="23653"/>
          <a:ext cx="6478587" cy="815490"/>
        </a:xfrm>
        <a:prstGeom prst="roundRect">
          <a:avLst/>
        </a:prstGeom>
        <a:solidFill>
          <a:schemeClr val="bg1"/>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en-US" sz="3400" kern="1200"/>
            <a:t>revenue</a:t>
          </a:r>
        </a:p>
      </dsp:txBody>
      <dsp:txXfrm>
        <a:off x="39809" y="63462"/>
        <a:ext cx="6398969" cy="735872"/>
      </dsp:txXfrm>
    </dsp:sp>
    <dsp:sp modelId="{C2AE2952-6E4A-6F45-893D-1960A644A9FF}">
      <dsp:nvSpPr>
        <dsp:cNvPr id="0" name=""/>
        <dsp:cNvSpPr/>
      </dsp:nvSpPr>
      <dsp:spPr>
        <a:xfrm>
          <a:off x="0" y="937064"/>
          <a:ext cx="6478587" cy="815490"/>
        </a:xfrm>
        <a:prstGeom prst="roundRect">
          <a:avLst/>
        </a:prstGeom>
        <a:solidFill>
          <a:schemeClr val="accent5">
            <a:hueOff val="-168991"/>
            <a:satOff val="-4524"/>
            <a:lumOff val="-1569"/>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en-US" sz="3400" kern="1200"/>
            <a:t>competitor</a:t>
          </a:r>
        </a:p>
      </dsp:txBody>
      <dsp:txXfrm>
        <a:off x="39809" y="976873"/>
        <a:ext cx="6398969" cy="735872"/>
      </dsp:txXfrm>
    </dsp:sp>
    <dsp:sp modelId="{1956DD0E-B24B-E641-8AD7-63ACEA38E26B}">
      <dsp:nvSpPr>
        <dsp:cNvPr id="0" name=""/>
        <dsp:cNvSpPr/>
      </dsp:nvSpPr>
      <dsp:spPr>
        <a:xfrm>
          <a:off x="0" y="1850474"/>
          <a:ext cx="6478587" cy="815490"/>
        </a:xfrm>
        <a:prstGeom prst="roundRect">
          <a:avLst/>
        </a:prstGeom>
        <a:solidFill>
          <a:schemeClr val="bg1"/>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en-US" sz="3400" kern="1200"/>
            <a:t>leads visits spends</a:t>
          </a:r>
        </a:p>
      </dsp:txBody>
      <dsp:txXfrm>
        <a:off x="39809" y="1890283"/>
        <a:ext cx="6398969" cy="735872"/>
      </dsp:txXfrm>
    </dsp:sp>
    <dsp:sp modelId="{4C76615F-4885-8D42-B79C-0103CB8C64FA}">
      <dsp:nvSpPr>
        <dsp:cNvPr id="0" name=""/>
        <dsp:cNvSpPr/>
      </dsp:nvSpPr>
      <dsp:spPr>
        <a:xfrm>
          <a:off x="0" y="2763884"/>
          <a:ext cx="6478587" cy="815490"/>
        </a:xfrm>
        <a:prstGeom prst="roundRect">
          <a:avLst/>
        </a:prstGeom>
        <a:solidFill>
          <a:schemeClr val="bg1"/>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en-US" sz="3400" kern="1200"/>
            <a:t>macro</a:t>
          </a:r>
        </a:p>
      </dsp:txBody>
      <dsp:txXfrm>
        <a:off x="39809" y="2803693"/>
        <a:ext cx="6398969" cy="735872"/>
      </dsp:txXfrm>
    </dsp:sp>
    <dsp:sp modelId="{2A124FFD-A9AC-C94F-9FEE-40B28516196F}">
      <dsp:nvSpPr>
        <dsp:cNvPr id="0" name=""/>
        <dsp:cNvSpPr/>
      </dsp:nvSpPr>
      <dsp:spPr>
        <a:xfrm>
          <a:off x="0" y="3677294"/>
          <a:ext cx="6478587" cy="815490"/>
        </a:xfrm>
        <a:prstGeom prst="roundRect">
          <a:avLst/>
        </a:prstGeom>
        <a:solidFill>
          <a:schemeClr val="bg1"/>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en-US" sz="3400" kern="1200"/>
            <a:t>inventory</a:t>
          </a:r>
        </a:p>
      </dsp:txBody>
      <dsp:txXfrm>
        <a:off x="39809" y="3717103"/>
        <a:ext cx="6398969" cy="73587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BA5687A-CC3A-DA4A-9048-22684D86040D}">
      <dsp:nvSpPr>
        <dsp:cNvPr id="0" name=""/>
        <dsp:cNvSpPr/>
      </dsp:nvSpPr>
      <dsp:spPr>
        <a:xfrm>
          <a:off x="1209" y="854701"/>
          <a:ext cx="2829594" cy="141479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385" tIns="21590" rIns="32385" bIns="21590" numCol="1" spcCol="1270" anchor="ctr" anchorCtr="0">
          <a:noAutofit/>
        </a:bodyPr>
        <a:lstStyle/>
        <a:p>
          <a:pPr marL="0" lvl="0" indent="0" algn="ctr" defTabSz="755650">
            <a:lnSpc>
              <a:spcPct val="90000"/>
            </a:lnSpc>
            <a:spcBef>
              <a:spcPct val="0"/>
            </a:spcBef>
            <a:spcAft>
              <a:spcPct val="35000"/>
            </a:spcAft>
            <a:buNone/>
          </a:pPr>
          <a:r>
            <a:rPr lang="en" altLang="zh-CN" sz="1700" b="1" kern="1200" dirty="0"/>
            <a:t>Five competitors</a:t>
          </a:r>
          <a:r>
            <a:rPr lang="en" altLang="zh-CN" sz="1700" kern="1200" dirty="0"/>
            <a:t> </a:t>
          </a:r>
          <a:r>
            <a:rPr lang="en-US" sz="1700" kern="1200" dirty="0" err="1"/>
            <a:t>CDKGlobal</a:t>
          </a:r>
          <a:r>
            <a:rPr lang="en-US" sz="1700" kern="1200" dirty="0"/>
            <a:t>', '</a:t>
          </a:r>
          <a:r>
            <a:rPr lang="en-US" sz="1700" kern="1200" dirty="0" err="1"/>
            <a:t>CDKWebsite</a:t>
          </a:r>
          <a:r>
            <a:rPr lang="en-US" sz="1700" kern="1200" dirty="0"/>
            <a:t>’,</a:t>
          </a:r>
        </a:p>
        <a:p>
          <a:pPr marL="0" lvl="0" indent="0" algn="ctr" defTabSz="755650">
            <a:lnSpc>
              <a:spcPct val="90000"/>
            </a:lnSpc>
            <a:spcBef>
              <a:spcPct val="0"/>
            </a:spcBef>
            <a:spcAft>
              <a:spcPct val="35000"/>
            </a:spcAft>
            <a:buNone/>
          </a:pPr>
          <a:r>
            <a:rPr lang="en-US" sz="1700" kern="1200" dirty="0"/>
            <a:t> 'CarGurus', '</a:t>
          </a:r>
          <a:r>
            <a:rPr lang="en-US" sz="1700" kern="1200" dirty="0" err="1"/>
            <a:t>client.com</a:t>
          </a:r>
          <a:r>
            <a:rPr lang="en-US" sz="1700" kern="1200" dirty="0"/>
            <a:t>', 'TrueCar</a:t>
          </a:r>
        </a:p>
      </dsp:txBody>
      <dsp:txXfrm>
        <a:off x="42647" y="896139"/>
        <a:ext cx="2746718" cy="1331921"/>
      </dsp:txXfrm>
    </dsp:sp>
    <dsp:sp modelId="{1953F0AA-4C5C-1242-BFC3-3FA13A85FB3A}">
      <dsp:nvSpPr>
        <dsp:cNvPr id="0" name=""/>
        <dsp:cNvSpPr/>
      </dsp:nvSpPr>
      <dsp:spPr>
        <a:xfrm>
          <a:off x="3538202" y="854701"/>
          <a:ext cx="2829594" cy="141479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385" tIns="21590" rIns="32385" bIns="21590" numCol="1" spcCol="1270" anchor="ctr" anchorCtr="0">
          <a:noAutofit/>
        </a:bodyPr>
        <a:lstStyle/>
        <a:p>
          <a:pPr marL="0" lvl="0" indent="0" algn="ctr" defTabSz="755650">
            <a:lnSpc>
              <a:spcPct val="90000"/>
            </a:lnSpc>
            <a:spcBef>
              <a:spcPct val="0"/>
            </a:spcBef>
            <a:spcAft>
              <a:spcPct val="35000"/>
            </a:spcAft>
            <a:buNone/>
          </a:pPr>
          <a:r>
            <a:rPr lang="en" altLang="zh-CN" sz="1700" b="1" kern="1200" dirty="0"/>
            <a:t>Four </a:t>
          </a:r>
          <a:r>
            <a:rPr lang="en" altLang="zh-CN" sz="1700" b="1" kern="1200" dirty="0" err="1"/>
            <a:t>dimensios</a:t>
          </a:r>
          <a:r>
            <a:rPr lang="en" altLang="zh-CN" sz="1700" b="1" kern="1200" dirty="0"/>
            <a:t> </a:t>
          </a:r>
          <a:r>
            <a:rPr lang="en-US" sz="1700" kern="1200" dirty="0" err="1"/>
            <a:t>CostofRevenue</a:t>
          </a:r>
          <a:r>
            <a:rPr lang="en-US" sz="1700" kern="1200" dirty="0"/>
            <a:t>', 'Revenue', '</a:t>
          </a:r>
          <a:r>
            <a:rPr lang="en-US" sz="1700" kern="1200" dirty="0" err="1"/>
            <a:t>MarketingandSales</a:t>
          </a:r>
          <a:r>
            <a:rPr lang="en-US" sz="1700" kern="1200" dirty="0"/>
            <a:t>', '</a:t>
          </a:r>
          <a:r>
            <a:rPr lang="en-US" sz="1700" kern="1200" dirty="0" err="1"/>
            <a:t>OperatingExpense</a:t>
          </a:r>
          <a:endParaRPr lang="en-US" sz="1700" kern="1200" dirty="0"/>
        </a:p>
      </dsp:txBody>
      <dsp:txXfrm>
        <a:off x="3579640" y="896139"/>
        <a:ext cx="2746718" cy="1331921"/>
      </dsp:txXfrm>
    </dsp:sp>
    <dsp:sp modelId="{5853B82E-1A43-264C-9313-8064034F91D0}">
      <dsp:nvSpPr>
        <dsp:cNvPr id="0" name=""/>
        <dsp:cNvSpPr/>
      </dsp:nvSpPr>
      <dsp:spPr>
        <a:xfrm>
          <a:off x="7075196" y="854701"/>
          <a:ext cx="2829594" cy="141479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385" tIns="21590" rIns="32385" bIns="21590" numCol="1" spcCol="1270" anchor="ctr" anchorCtr="0">
          <a:noAutofit/>
        </a:bodyPr>
        <a:lstStyle/>
        <a:p>
          <a:pPr marL="0" lvl="0" indent="0" algn="ctr" defTabSz="755650">
            <a:lnSpc>
              <a:spcPct val="90000"/>
            </a:lnSpc>
            <a:spcBef>
              <a:spcPct val="0"/>
            </a:spcBef>
            <a:spcAft>
              <a:spcPct val="35000"/>
            </a:spcAft>
            <a:buNone/>
          </a:pPr>
          <a:r>
            <a:rPr lang="en-US" sz="1700" kern="1200" dirty="0"/>
            <a:t>‘</a:t>
          </a:r>
          <a:r>
            <a:rPr lang="en-US" sz="1700" kern="1200" dirty="0" err="1"/>
            <a:t>CDKGlobal</a:t>
          </a:r>
          <a:r>
            <a:rPr lang="en-US" sz="1700" kern="1200" dirty="0"/>
            <a:t>’, ‘</a:t>
          </a:r>
          <a:r>
            <a:rPr lang="en-US" sz="1700" kern="1200" dirty="0" err="1"/>
            <a:t>CDKWebsite</a:t>
          </a:r>
          <a:r>
            <a:rPr lang="en-US" sz="1700" kern="1200" dirty="0"/>
            <a:t>’ ,’TrueCar’. </a:t>
          </a:r>
          <a:r>
            <a:rPr lang="en" altLang="zh-CN" sz="1700" kern="1200" dirty="0"/>
            <a:t>None of these three competitors have data after 2019-01</a:t>
          </a:r>
          <a:endParaRPr lang="en-US" sz="1700" kern="1200" dirty="0"/>
        </a:p>
      </dsp:txBody>
      <dsp:txXfrm>
        <a:off x="7116634" y="896139"/>
        <a:ext cx="2746718" cy="133192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58D79CA-2A84-AF45-953E-6443BF253223}">
      <dsp:nvSpPr>
        <dsp:cNvPr id="0" name=""/>
        <dsp:cNvSpPr/>
      </dsp:nvSpPr>
      <dsp:spPr>
        <a:xfrm>
          <a:off x="0" y="23653"/>
          <a:ext cx="6478587" cy="815490"/>
        </a:xfrm>
        <a:prstGeom prst="roundRect">
          <a:avLst/>
        </a:prstGeom>
        <a:solidFill>
          <a:schemeClr val="bg1"/>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en-US" sz="3400" kern="1200"/>
            <a:t>revenue</a:t>
          </a:r>
        </a:p>
      </dsp:txBody>
      <dsp:txXfrm>
        <a:off x="39809" y="63462"/>
        <a:ext cx="6398969" cy="735872"/>
      </dsp:txXfrm>
    </dsp:sp>
    <dsp:sp modelId="{C2AE2952-6E4A-6F45-893D-1960A644A9FF}">
      <dsp:nvSpPr>
        <dsp:cNvPr id="0" name=""/>
        <dsp:cNvSpPr/>
      </dsp:nvSpPr>
      <dsp:spPr>
        <a:xfrm>
          <a:off x="0" y="937064"/>
          <a:ext cx="6478587" cy="815490"/>
        </a:xfrm>
        <a:prstGeom prst="roundRect">
          <a:avLst/>
        </a:prstGeom>
        <a:solidFill>
          <a:schemeClr val="bg1"/>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en-US" sz="3400" kern="1200" dirty="0"/>
            <a:t>competitor</a:t>
          </a:r>
        </a:p>
      </dsp:txBody>
      <dsp:txXfrm>
        <a:off x="39809" y="976873"/>
        <a:ext cx="6398969" cy="735872"/>
      </dsp:txXfrm>
    </dsp:sp>
    <dsp:sp modelId="{1956DD0E-B24B-E641-8AD7-63ACEA38E26B}">
      <dsp:nvSpPr>
        <dsp:cNvPr id="0" name=""/>
        <dsp:cNvSpPr/>
      </dsp:nvSpPr>
      <dsp:spPr>
        <a:xfrm>
          <a:off x="0" y="1850474"/>
          <a:ext cx="6478587" cy="815490"/>
        </a:xfrm>
        <a:prstGeom prst="roundRect">
          <a:avLst/>
        </a:prstGeom>
        <a:solidFill>
          <a:schemeClr val="accent5"/>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en-US" sz="3400" kern="1200"/>
            <a:t>leads visits spends</a:t>
          </a:r>
        </a:p>
      </dsp:txBody>
      <dsp:txXfrm>
        <a:off x="39809" y="1890283"/>
        <a:ext cx="6398969" cy="735872"/>
      </dsp:txXfrm>
    </dsp:sp>
    <dsp:sp modelId="{4C76615F-4885-8D42-B79C-0103CB8C64FA}">
      <dsp:nvSpPr>
        <dsp:cNvPr id="0" name=""/>
        <dsp:cNvSpPr/>
      </dsp:nvSpPr>
      <dsp:spPr>
        <a:xfrm>
          <a:off x="0" y="2763884"/>
          <a:ext cx="6478587" cy="815490"/>
        </a:xfrm>
        <a:prstGeom prst="roundRect">
          <a:avLst/>
        </a:prstGeom>
        <a:solidFill>
          <a:schemeClr val="bg1"/>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en-US" sz="3400" kern="1200"/>
            <a:t>macro</a:t>
          </a:r>
        </a:p>
      </dsp:txBody>
      <dsp:txXfrm>
        <a:off x="39809" y="2803693"/>
        <a:ext cx="6398969" cy="735872"/>
      </dsp:txXfrm>
    </dsp:sp>
    <dsp:sp modelId="{2A124FFD-A9AC-C94F-9FEE-40B28516196F}">
      <dsp:nvSpPr>
        <dsp:cNvPr id="0" name=""/>
        <dsp:cNvSpPr/>
      </dsp:nvSpPr>
      <dsp:spPr>
        <a:xfrm>
          <a:off x="0" y="3677294"/>
          <a:ext cx="6478587" cy="815490"/>
        </a:xfrm>
        <a:prstGeom prst="roundRect">
          <a:avLst/>
        </a:prstGeom>
        <a:solidFill>
          <a:schemeClr val="bg1"/>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en-US" sz="3400" kern="1200"/>
            <a:t>inventory</a:t>
          </a:r>
        </a:p>
      </dsp:txBody>
      <dsp:txXfrm>
        <a:off x="39809" y="3717103"/>
        <a:ext cx="6398969" cy="73587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58D79CA-2A84-AF45-953E-6443BF253223}">
      <dsp:nvSpPr>
        <dsp:cNvPr id="0" name=""/>
        <dsp:cNvSpPr/>
      </dsp:nvSpPr>
      <dsp:spPr>
        <a:xfrm>
          <a:off x="0" y="23653"/>
          <a:ext cx="6478587" cy="815490"/>
        </a:xfrm>
        <a:prstGeom prst="roundRect">
          <a:avLst/>
        </a:prstGeom>
        <a:solidFill>
          <a:schemeClr val="bg1"/>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en-US" sz="3400" kern="1200"/>
            <a:t>revenue</a:t>
          </a:r>
        </a:p>
      </dsp:txBody>
      <dsp:txXfrm>
        <a:off x="39809" y="63462"/>
        <a:ext cx="6398969" cy="735872"/>
      </dsp:txXfrm>
    </dsp:sp>
    <dsp:sp modelId="{C2AE2952-6E4A-6F45-893D-1960A644A9FF}">
      <dsp:nvSpPr>
        <dsp:cNvPr id="0" name=""/>
        <dsp:cNvSpPr/>
      </dsp:nvSpPr>
      <dsp:spPr>
        <a:xfrm>
          <a:off x="0" y="937064"/>
          <a:ext cx="6478587" cy="815490"/>
        </a:xfrm>
        <a:prstGeom prst="roundRect">
          <a:avLst/>
        </a:prstGeom>
        <a:solidFill>
          <a:schemeClr val="bg1"/>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en-US" sz="3400" kern="1200" dirty="0"/>
            <a:t>competitor</a:t>
          </a:r>
        </a:p>
      </dsp:txBody>
      <dsp:txXfrm>
        <a:off x="39809" y="976873"/>
        <a:ext cx="6398969" cy="735872"/>
      </dsp:txXfrm>
    </dsp:sp>
    <dsp:sp modelId="{1956DD0E-B24B-E641-8AD7-63ACEA38E26B}">
      <dsp:nvSpPr>
        <dsp:cNvPr id="0" name=""/>
        <dsp:cNvSpPr/>
      </dsp:nvSpPr>
      <dsp:spPr>
        <a:xfrm>
          <a:off x="0" y="1850474"/>
          <a:ext cx="6478587" cy="815490"/>
        </a:xfrm>
        <a:prstGeom prst="roundRect">
          <a:avLst/>
        </a:prstGeom>
        <a:solidFill>
          <a:schemeClr val="bg1"/>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en-US" sz="3400" kern="1200" dirty="0"/>
            <a:t>leads visits spends</a:t>
          </a:r>
        </a:p>
      </dsp:txBody>
      <dsp:txXfrm>
        <a:off x="39809" y="1890283"/>
        <a:ext cx="6398969" cy="735872"/>
      </dsp:txXfrm>
    </dsp:sp>
    <dsp:sp modelId="{4C76615F-4885-8D42-B79C-0103CB8C64FA}">
      <dsp:nvSpPr>
        <dsp:cNvPr id="0" name=""/>
        <dsp:cNvSpPr/>
      </dsp:nvSpPr>
      <dsp:spPr>
        <a:xfrm>
          <a:off x="0" y="2763884"/>
          <a:ext cx="6478587" cy="815490"/>
        </a:xfrm>
        <a:prstGeom prst="roundRect">
          <a:avLst/>
        </a:prstGeom>
        <a:solidFill>
          <a:schemeClr val="accent5"/>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en-US" sz="3400" kern="1200"/>
            <a:t>macro</a:t>
          </a:r>
        </a:p>
      </dsp:txBody>
      <dsp:txXfrm>
        <a:off x="39809" y="2803693"/>
        <a:ext cx="6398969" cy="735872"/>
      </dsp:txXfrm>
    </dsp:sp>
    <dsp:sp modelId="{2A124FFD-A9AC-C94F-9FEE-40B28516196F}">
      <dsp:nvSpPr>
        <dsp:cNvPr id="0" name=""/>
        <dsp:cNvSpPr/>
      </dsp:nvSpPr>
      <dsp:spPr>
        <a:xfrm>
          <a:off x="0" y="3677294"/>
          <a:ext cx="6478587" cy="815490"/>
        </a:xfrm>
        <a:prstGeom prst="roundRect">
          <a:avLst/>
        </a:prstGeom>
        <a:solidFill>
          <a:schemeClr val="bg1"/>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en-US" sz="3400" kern="1200"/>
            <a:t>inventory</a:t>
          </a:r>
        </a:p>
      </dsp:txBody>
      <dsp:txXfrm>
        <a:off x="39809" y="3717103"/>
        <a:ext cx="6398969" cy="73587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58D79CA-2A84-AF45-953E-6443BF253223}">
      <dsp:nvSpPr>
        <dsp:cNvPr id="0" name=""/>
        <dsp:cNvSpPr/>
      </dsp:nvSpPr>
      <dsp:spPr>
        <a:xfrm>
          <a:off x="0" y="23653"/>
          <a:ext cx="6478587" cy="815490"/>
        </a:xfrm>
        <a:prstGeom prst="roundRect">
          <a:avLst/>
        </a:prstGeom>
        <a:solidFill>
          <a:schemeClr val="bg1"/>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en-US" sz="3400" kern="1200"/>
            <a:t>revenue</a:t>
          </a:r>
        </a:p>
      </dsp:txBody>
      <dsp:txXfrm>
        <a:off x="39809" y="63462"/>
        <a:ext cx="6398969" cy="735872"/>
      </dsp:txXfrm>
    </dsp:sp>
    <dsp:sp modelId="{C2AE2952-6E4A-6F45-893D-1960A644A9FF}">
      <dsp:nvSpPr>
        <dsp:cNvPr id="0" name=""/>
        <dsp:cNvSpPr/>
      </dsp:nvSpPr>
      <dsp:spPr>
        <a:xfrm>
          <a:off x="0" y="937064"/>
          <a:ext cx="6478587" cy="815490"/>
        </a:xfrm>
        <a:prstGeom prst="roundRect">
          <a:avLst/>
        </a:prstGeom>
        <a:solidFill>
          <a:schemeClr val="bg1"/>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en-US" sz="3400" kern="1200" dirty="0"/>
            <a:t>competitor</a:t>
          </a:r>
        </a:p>
      </dsp:txBody>
      <dsp:txXfrm>
        <a:off x="39809" y="976873"/>
        <a:ext cx="6398969" cy="735872"/>
      </dsp:txXfrm>
    </dsp:sp>
    <dsp:sp modelId="{1956DD0E-B24B-E641-8AD7-63ACEA38E26B}">
      <dsp:nvSpPr>
        <dsp:cNvPr id="0" name=""/>
        <dsp:cNvSpPr/>
      </dsp:nvSpPr>
      <dsp:spPr>
        <a:xfrm>
          <a:off x="0" y="1850474"/>
          <a:ext cx="6478587" cy="815490"/>
        </a:xfrm>
        <a:prstGeom prst="roundRect">
          <a:avLst/>
        </a:prstGeom>
        <a:solidFill>
          <a:schemeClr val="bg1"/>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en-US" sz="3400" kern="1200" dirty="0"/>
            <a:t>leads visits spends</a:t>
          </a:r>
        </a:p>
      </dsp:txBody>
      <dsp:txXfrm>
        <a:off x="39809" y="1890283"/>
        <a:ext cx="6398969" cy="735872"/>
      </dsp:txXfrm>
    </dsp:sp>
    <dsp:sp modelId="{4C76615F-4885-8D42-B79C-0103CB8C64FA}">
      <dsp:nvSpPr>
        <dsp:cNvPr id="0" name=""/>
        <dsp:cNvSpPr/>
      </dsp:nvSpPr>
      <dsp:spPr>
        <a:xfrm>
          <a:off x="0" y="2763884"/>
          <a:ext cx="6478587" cy="815490"/>
        </a:xfrm>
        <a:prstGeom prst="roundRect">
          <a:avLst/>
        </a:prstGeom>
        <a:solidFill>
          <a:schemeClr val="bg1"/>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en-US" sz="3400" kern="1200" dirty="0"/>
            <a:t>macro</a:t>
          </a:r>
        </a:p>
      </dsp:txBody>
      <dsp:txXfrm>
        <a:off x="39809" y="2803693"/>
        <a:ext cx="6398969" cy="735872"/>
      </dsp:txXfrm>
    </dsp:sp>
    <dsp:sp modelId="{2A124FFD-A9AC-C94F-9FEE-40B28516196F}">
      <dsp:nvSpPr>
        <dsp:cNvPr id="0" name=""/>
        <dsp:cNvSpPr/>
      </dsp:nvSpPr>
      <dsp:spPr>
        <a:xfrm>
          <a:off x="0" y="3677294"/>
          <a:ext cx="6478587" cy="815490"/>
        </a:xfrm>
        <a:prstGeom prst="roundRect">
          <a:avLst/>
        </a:prstGeom>
        <a:solidFill>
          <a:schemeClr val="accent5"/>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en-US" sz="3400" kern="1200"/>
            <a:t>inventory</a:t>
          </a:r>
        </a:p>
      </dsp:txBody>
      <dsp:txXfrm>
        <a:off x="39809" y="3717103"/>
        <a:ext cx="6398969" cy="735872"/>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7020E8-2C3D-094A-ADF1-20EE0A8A498A}" type="datetimeFigureOut">
              <a:rPr kumimoji="1" lang="zh-CN" altLang="en-US" smtClean="0"/>
              <a:t>2022/5/18</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A49030E-7ABD-7842-9262-2507DD09FC74}" type="slidenum">
              <a:rPr kumimoji="1" lang="zh-CN" altLang="en-US" smtClean="0"/>
              <a:t>‹#›</a:t>
            </a:fld>
            <a:endParaRPr kumimoji="1" lang="zh-CN" altLang="en-US"/>
          </a:p>
        </p:txBody>
      </p:sp>
    </p:spTree>
    <p:extLst>
      <p:ext uri="{BB962C8B-B14F-4D97-AF65-F5344CB8AC3E}">
        <p14:creationId xmlns:p14="http://schemas.microsoft.com/office/powerpoint/2010/main" val="31341742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sym typeface="+mn-ea"/>
              </a:rPr>
              <a:t>Because there are three types of channel data under the P</a:t>
            </a:r>
            <a:r>
              <a:rPr lang="en-US" altLang="zh-CN" dirty="0" err="1">
                <a:sym typeface="+mn-ea"/>
              </a:rPr>
              <a:t>erformancemedia</a:t>
            </a:r>
            <a:r>
              <a:rPr lang="zh-CN" altLang="en-US" dirty="0">
                <a:sym typeface="+mn-ea"/>
              </a:rPr>
              <a:t> category</a:t>
            </a:r>
            <a:r>
              <a:rPr lang="en-US" altLang="zh-CN" dirty="0">
                <a:sym typeface="+mn-ea"/>
              </a:rPr>
              <a:t>, like “</a:t>
            </a:r>
            <a:r>
              <a:rPr lang="en-US" altLang="zh-CN" dirty="0" err="1">
                <a:sym typeface="+mn-ea"/>
              </a:rPr>
              <a:t>PerformanceMedia_Display</a:t>
            </a:r>
            <a:r>
              <a:rPr lang="en-US" altLang="zh-CN" dirty="0">
                <a:sym typeface="+mn-ea"/>
              </a:rPr>
              <a:t>”, “</a:t>
            </a:r>
            <a:r>
              <a:rPr lang="en-US" altLang="zh-CN" dirty="0" err="1">
                <a:sym typeface="+mn-ea"/>
              </a:rPr>
              <a:t>PerformanceMedia_PaidSearch</a:t>
            </a:r>
            <a:r>
              <a:rPr lang="en-US" altLang="zh-CN" dirty="0">
                <a:sym typeface="+mn-ea"/>
              </a:rPr>
              <a:t>” and “</a:t>
            </a:r>
            <a:r>
              <a:rPr lang="en-US" altLang="zh-CN" dirty="0" err="1">
                <a:sym typeface="+mn-ea"/>
              </a:rPr>
              <a:t>PerformanceMedia_Partner</a:t>
            </a:r>
            <a:r>
              <a:rPr lang="en-US" altLang="zh-CN" dirty="0">
                <a:sym typeface="+mn-ea"/>
              </a:rPr>
              <a:t>”,  now we would like to talk about the correlation among spend, leads and visits in each channel.</a:t>
            </a:r>
          </a:p>
          <a:p>
            <a:endParaRPr lang="en-US" altLang="zh-CN" dirty="0">
              <a:sym typeface="+mn-ea"/>
            </a:endParaRPr>
          </a:p>
          <a:p>
            <a:r>
              <a:rPr lang="en-US" altLang="zh-CN" dirty="0">
                <a:sym typeface="+mn-ea"/>
              </a:rPr>
              <a:t>In the above three matrices, we can find that the correlation coefficient of Leads and Spends all exceed 0.7, which proves that there is a strong correlation between Leads and Spends.  At the same time, the correlation coefficient of Spends and Visits are all less than 0.09, which proves that there is almost no relationship between Spends and Visits.</a:t>
            </a:r>
          </a:p>
          <a:p>
            <a:endParaRPr lang="zh-CN" alt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dirty="0">
                <a:sym typeface="+mn-ea"/>
              </a:rPr>
              <a:t>As for Nonpaid category, we find that</a:t>
            </a:r>
            <a:r>
              <a:rPr lang="zh-CN" altLang="en-US" dirty="0">
                <a:sym typeface="+mn-ea"/>
              </a:rPr>
              <a:t> there are </a:t>
            </a:r>
            <a:r>
              <a:rPr lang="en-US" altLang="zh-CN" dirty="0">
                <a:sym typeface="+mn-ea"/>
              </a:rPr>
              <a:t>five</a:t>
            </a:r>
            <a:r>
              <a:rPr lang="zh-CN" altLang="en-US" dirty="0">
                <a:sym typeface="+mn-ea"/>
              </a:rPr>
              <a:t> types of channel data under th</a:t>
            </a:r>
            <a:r>
              <a:rPr lang="en-US" dirty="0">
                <a:sym typeface="+mn-ea"/>
              </a:rPr>
              <a:t>is</a:t>
            </a:r>
            <a:r>
              <a:rPr lang="zh-CN" altLang="en-US" dirty="0">
                <a:sym typeface="+mn-ea"/>
              </a:rPr>
              <a:t> category</a:t>
            </a:r>
            <a:r>
              <a:rPr lang="en-US" altLang="zh-CN" dirty="0">
                <a:sym typeface="+mn-ea"/>
              </a:rPr>
              <a:t>, like “</a:t>
            </a:r>
            <a:r>
              <a:rPr lang="en-US" altLang="zh-CN" dirty="0" err="1">
                <a:sym typeface="+mn-ea"/>
              </a:rPr>
              <a:t>NonPaid_Apps</a:t>
            </a:r>
            <a:r>
              <a:rPr lang="en-US" altLang="zh-CN" dirty="0">
                <a:sym typeface="+mn-ea"/>
              </a:rPr>
              <a:t>”, “</a:t>
            </a:r>
            <a:r>
              <a:rPr lang="en-US" altLang="zh-CN" dirty="0" err="1">
                <a:sym typeface="+mn-ea"/>
              </a:rPr>
              <a:t>NonPaid_Direct</a:t>
            </a:r>
            <a:r>
              <a:rPr lang="en-US" altLang="zh-CN" dirty="0">
                <a:sym typeface="+mn-ea"/>
              </a:rPr>
              <a:t>” and “</a:t>
            </a:r>
            <a:r>
              <a:rPr lang="en-US" altLang="zh-CN" dirty="0" err="1">
                <a:sym typeface="+mn-ea"/>
              </a:rPr>
              <a:t>NonPaid_Email</a:t>
            </a:r>
            <a:r>
              <a:rPr lang="en-US" altLang="zh-CN" dirty="0">
                <a:sym typeface="+mn-ea"/>
              </a:rPr>
              <a:t>”,  “</a:t>
            </a:r>
            <a:r>
              <a:rPr lang="en-US" altLang="zh-CN" dirty="0" err="1">
                <a:sym typeface="+mn-ea"/>
              </a:rPr>
              <a:t>NonPaid_OtherProperties”and</a:t>
            </a:r>
            <a:r>
              <a:rPr lang="en-US" altLang="zh-CN" dirty="0">
                <a:sym typeface="+mn-ea"/>
              </a:rPr>
              <a:t> “</a:t>
            </a:r>
            <a:r>
              <a:rPr lang="en-US" altLang="zh-CN" dirty="0" err="1">
                <a:sym typeface="+mn-ea"/>
              </a:rPr>
              <a:t>NonPaid_SEO</a:t>
            </a:r>
            <a:r>
              <a:rPr lang="en-US" altLang="zh-CN" dirty="0">
                <a:sym typeface="+mn-ea"/>
              </a:rPr>
              <a:t>”, since </a:t>
            </a:r>
            <a:r>
              <a:rPr lang="en-US" altLang="zh-CN" dirty="0" err="1">
                <a:sym typeface="+mn-ea"/>
              </a:rPr>
              <a:t>notpaid</a:t>
            </a:r>
            <a:r>
              <a:rPr lang="en-US" altLang="zh-CN" dirty="0">
                <a:sym typeface="+mn-ea"/>
              </a:rPr>
              <a:t> means no spend, in this category let’s only talk about the correlation between leads and visits in each channel.</a:t>
            </a:r>
          </a:p>
          <a:p>
            <a:endParaRPr lang="en-US" altLang="zh-CN" dirty="0">
              <a:sym typeface="+mn-ea"/>
            </a:endParaRPr>
          </a:p>
          <a:p>
            <a:r>
              <a:rPr lang="en-US" altLang="zh-CN" dirty="0">
                <a:sym typeface="+mn-ea"/>
              </a:rPr>
              <a:t>According to the correlation coefficient matrices, because the correlation coefficients of five channels all fluctuate around 0.5, we can only prove that there is some relationship between Visits and Leads.</a:t>
            </a:r>
          </a:p>
          <a:p>
            <a:endParaRPr lang="zh-CN" altLang="en-US" dirty="0"/>
          </a:p>
          <a:p>
            <a:endParaRPr lang="zh-CN" alt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dirty="0"/>
              <a:t>In the dataset, there are three macro variables in total, they are “Macro_Total_Population”,”Macro_Total_RealDisposablePersonalIncomePerCapita” and “</a:t>
            </a:r>
            <a:r>
              <a:rPr lang="en-US" altLang="zh-CN" dirty="0" err="1"/>
              <a:t>Macro_Total_TotalVehicleSales</a:t>
            </a:r>
            <a:r>
              <a:rPr lang="en-US" altLang="zh-CN" dirty="0"/>
              <a:t>”. And we visualize the data in these three dimensions as follows. According to the graphs, we can see that b</a:t>
            </a:r>
            <a:r>
              <a:rPr lang="en-US" altLang="zh-CN" dirty="0">
                <a:sym typeface="+mn-ea"/>
              </a:rPr>
              <a:t>oth Population and Real Disposable Personal Income Per Capita tend to increase in volatility over time and Total Vehicle Sales had a sharp decline in early 2020 and then gradually increased to a normal level. Our preliminary judgment is that this rapid decline may be affected by COVID-19.</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When we start to process the I</a:t>
            </a:r>
            <a:r>
              <a:rPr lang="en-US" altLang="zh-CN" dirty="0" err="1"/>
              <a:t>nventory</a:t>
            </a:r>
            <a:r>
              <a:rPr lang="zh-CN" altLang="en-US" dirty="0"/>
              <a:t> data, we f</a:t>
            </a:r>
            <a:r>
              <a:rPr lang="en-US" altLang="zh-CN" dirty="0" err="1"/>
              <a:t>ind</a:t>
            </a:r>
            <a:r>
              <a:rPr lang="zh-CN" altLang="en-US" dirty="0"/>
              <a:t> that there are many variables under the I</a:t>
            </a:r>
            <a:r>
              <a:rPr lang="en-US" altLang="zh-CN" dirty="0" err="1"/>
              <a:t>nvertory</a:t>
            </a:r>
            <a:r>
              <a:rPr lang="zh-CN" altLang="en-US" dirty="0"/>
              <a:t> </a:t>
            </a:r>
            <a:r>
              <a:rPr lang="en-US" altLang="zh-CN" dirty="0"/>
              <a:t>category</a:t>
            </a:r>
            <a:r>
              <a:rPr lang="zh-CN" altLang="en-US" dirty="0"/>
              <a:t>, so for convenience and more intuitive judgment, we mainly visualized the total </a:t>
            </a:r>
            <a:r>
              <a:rPr lang="en-US" altLang="zh-CN" dirty="0"/>
              <a:t>dealers </a:t>
            </a:r>
            <a:r>
              <a:rPr lang="zh-CN" altLang="en-US" dirty="0"/>
              <a:t>inventory</a:t>
            </a:r>
            <a:r>
              <a:rPr lang="en-US" altLang="zh-CN" dirty="0"/>
              <a:t> like this. And we can find that </a:t>
            </a:r>
            <a:r>
              <a:rPr lang="en-US" altLang="zh-CN" dirty="0" err="1"/>
              <a:t>autotraderinvertory</a:t>
            </a:r>
            <a:r>
              <a:rPr lang="en-US" altLang="zh-CN" dirty="0"/>
              <a:t>, </a:t>
            </a:r>
            <a:r>
              <a:rPr lang="en-US" altLang="zh-CN" dirty="0" err="1"/>
              <a:t>truecarinventory</a:t>
            </a:r>
            <a:r>
              <a:rPr lang="en-US" altLang="zh-CN" dirty="0"/>
              <a:t> and </a:t>
            </a:r>
            <a:r>
              <a:rPr lang="en-US" altLang="zh-CN" dirty="0" err="1"/>
              <a:t>clientinvertory</a:t>
            </a:r>
            <a:r>
              <a:rPr lang="en-US" altLang="zh-CN" dirty="0"/>
              <a:t> have the same trend.</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CA49030E-7ABD-7842-9262-2507DD09FC74}" type="slidenum">
              <a:rPr kumimoji="1" lang="zh-CN" altLang="en-US" smtClean="0"/>
              <a:t>31</a:t>
            </a:fld>
            <a:endParaRPr kumimoji="1" lang="zh-CN" altLang="en-US"/>
          </a:p>
        </p:txBody>
      </p:sp>
    </p:spTree>
    <p:extLst>
      <p:ext uri="{BB962C8B-B14F-4D97-AF65-F5344CB8AC3E}">
        <p14:creationId xmlns:p14="http://schemas.microsoft.com/office/powerpoint/2010/main" val="411343195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2.xml"/><Relationship Id="rId4" Type="http://schemas.openxmlformats.org/officeDocument/2006/relationships/image" Target="../media/image8.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cSld name="3_仅标题">
    <p:spTree>
      <p:nvGrpSpPr>
        <p:cNvPr id="1" name=""/>
        <p:cNvGrpSpPr/>
        <p:nvPr/>
      </p:nvGrpSpPr>
      <p:grpSpPr>
        <a:xfrm>
          <a:off x="0" y="0"/>
          <a:ext cx="0" cy="0"/>
          <a:chOff x="0" y="0"/>
          <a:chExt cx="0" cy="0"/>
        </a:xfrm>
      </p:grpSpPr>
      <p:pic>
        <p:nvPicPr>
          <p:cNvPr id="4" name="图片 3"/>
          <p:cNvPicPr>
            <a:picLocks noChangeAspect="1"/>
          </p:cNvPicPr>
          <p:nvPr/>
        </p:nvPicPr>
        <p:blipFill>
          <a:blip r:embed="rId2"/>
          <a:srcRect t="26464" b="34390"/>
          <a:stretch>
            <a:fillRect/>
          </a:stretch>
        </p:blipFill>
        <p:spPr>
          <a:xfrm flipH="1">
            <a:off x="-24765" y="3377565"/>
            <a:ext cx="12217400" cy="3486150"/>
          </a:xfrm>
          <a:prstGeom prst="rect">
            <a:avLst/>
          </a:prstGeom>
        </p:spPr>
      </p:pic>
      <p:pic>
        <p:nvPicPr>
          <p:cNvPr id="12" name="图片 11" descr="太美医疗科技logo-标准色（大尺寸）"/>
          <p:cNvPicPr>
            <a:picLocks noChangeAspect="1"/>
          </p:cNvPicPr>
          <p:nvPr/>
        </p:nvPicPr>
        <p:blipFill>
          <a:blip r:embed="rId3"/>
          <a:stretch>
            <a:fillRect/>
          </a:stretch>
        </p:blipFill>
        <p:spPr>
          <a:xfrm>
            <a:off x="350520" y="419100"/>
            <a:ext cx="2499995" cy="1135380"/>
          </a:xfrm>
          <a:prstGeom prst="rect">
            <a:avLst/>
          </a:prstGeom>
        </p:spPr>
      </p:pic>
      <p:sp>
        <p:nvSpPr>
          <p:cNvPr id="2" name="标题 1"/>
          <p:cNvSpPr>
            <a:spLocks noGrp="1"/>
          </p:cNvSpPr>
          <p:nvPr>
            <p:ph type="title" hasCustomPrompt="1"/>
          </p:nvPr>
        </p:nvSpPr>
        <p:spPr>
          <a:xfrm>
            <a:off x="3166745" y="2129790"/>
            <a:ext cx="5715000" cy="1398270"/>
          </a:xfrm>
        </p:spPr>
        <p:txBody>
          <a:bodyPr anchor="t" anchorCtr="0">
            <a:normAutofit/>
          </a:bodyPr>
          <a:lstStyle>
            <a:lvl1pPr algn="ctr">
              <a:lnSpc>
                <a:spcPct val="130000"/>
              </a:lnSpc>
              <a:defRPr sz="4400" b="0" u="none" strike="noStrike" kern="1200" cap="none" spc="500" normalizeH="0">
                <a:solidFill>
                  <a:schemeClr val="tx1"/>
                </a:solidFill>
                <a:uFillTx/>
              </a:defRPr>
            </a:lvl1pPr>
          </a:lstStyle>
          <a:p>
            <a:r>
              <a:rPr lang="zh-CN" altLang="en-US" dirty="0"/>
              <a:t>编辑标题</a:t>
            </a:r>
          </a:p>
        </p:txBody>
      </p:sp>
      <p:grpSp>
        <p:nvGrpSpPr>
          <p:cNvPr id="7" name="组合 6"/>
          <p:cNvGrpSpPr/>
          <p:nvPr/>
        </p:nvGrpSpPr>
        <p:grpSpPr>
          <a:xfrm>
            <a:off x="8554653" y="5441706"/>
            <a:ext cx="3183076" cy="1085478"/>
            <a:chOff x="26915" y="17087"/>
            <a:chExt cx="10027" cy="3419"/>
          </a:xfrm>
        </p:grpSpPr>
        <p:pic>
          <p:nvPicPr>
            <p:cNvPr id="171" name="图像" descr="图像"/>
            <p:cNvPicPr>
              <a:picLocks noChangeAspect="1"/>
            </p:cNvPicPr>
            <p:nvPr/>
          </p:nvPicPr>
          <p:blipFill>
            <a:blip r:embed="rId4"/>
            <a:stretch>
              <a:fillRect/>
            </a:stretch>
          </p:blipFill>
          <p:spPr>
            <a:xfrm>
              <a:off x="33790" y="17087"/>
              <a:ext cx="3152" cy="3051"/>
            </a:xfrm>
            <a:prstGeom prst="rect">
              <a:avLst/>
            </a:prstGeom>
            <a:ln w="12700">
              <a:miter lim="400000"/>
              <a:headEnd/>
              <a:tailEnd/>
            </a:ln>
          </p:spPr>
        </p:pic>
        <p:sp>
          <p:nvSpPr>
            <p:cNvPr id="172" name="2020©太美医疗科技版权所有"/>
            <p:cNvSpPr txBox="1"/>
            <p:nvPr/>
          </p:nvSpPr>
          <p:spPr>
            <a:xfrm>
              <a:off x="26915" y="19702"/>
              <a:ext cx="8063" cy="804"/>
            </a:xfrm>
            <a:prstGeom prst="rect">
              <a:avLst/>
            </a:prstGeom>
            <a:ln w="12700">
              <a:miter lim="400000"/>
            </a:ln>
          </p:spPr>
          <p:txBody>
            <a:bodyPr wrap="square" lIns="50800" tIns="50800" rIns="50800" bIns="50800" anchor="ctr">
              <a:spAutoFit/>
            </a:bodyPr>
            <a:lstStyle/>
            <a:p>
              <a:pPr algn="l" defTabSz="914400">
                <a:defRPr sz="1700" b="0" spc="377">
                  <a:solidFill>
                    <a:srgbClr val="FFFFFF"/>
                  </a:solidFill>
                  <a:latin typeface="思源黑体 CN Normal" panose="020B0400000000000000" charset="-122"/>
                  <a:ea typeface="思源黑体 CN Normal" panose="020B0400000000000000" charset="-122"/>
                  <a:cs typeface="思源黑体 CN Normal" panose="020B0400000000000000" charset="-122"/>
                  <a:sym typeface="思源黑体 CN Normal" panose="020B0400000000000000" charset="-122"/>
                </a:defRPr>
              </a:pPr>
              <a:r>
                <a:rPr sz="1000">
                  <a:latin typeface="微软雅黑" panose="020B0503020204020204" pitchFamily="34" charset="-122"/>
                  <a:ea typeface="微软雅黑" panose="020B0503020204020204" pitchFamily="34" charset="-122"/>
                  <a:cs typeface="微软雅黑" panose="020B0503020204020204" pitchFamily="34" charset="-122"/>
                </a:rPr>
                <a:t>2020</a:t>
              </a:r>
              <a:r>
                <a:rPr sz="1000" baseline="31000">
                  <a:latin typeface="微软雅黑" panose="020B0503020204020204" pitchFamily="34" charset="-122"/>
                  <a:ea typeface="微软雅黑" panose="020B0503020204020204" pitchFamily="34" charset="-122"/>
                  <a:cs typeface="微软雅黑" panose="020B0503020204020204" pitchFamily="34" charset="-122"/>
                </a:rPr>
                <a:t>©</a:t>
              </a:r>
              <a:r>
                <a:rPr sz="1000">
                  <a:latin typeface="微软雅黑" panose="020B0503020204020204" pitchFamily="34" charset="-122"/>
                  <a:ea typeface="微软雅黑" panose="020B0503020204020204" pitchFamily="34" charset="-122"/>
                  <a:cs typeface="微软雅黑" panose="020B0503020204020204" pitchFamily="34" charset="-122"/>
                </a:rPr>
                <a:t>太美医疗科技版权所有</a:t>
              </a:r>
            </a:p>
          </p:txBody>
        </p:sp>
      </p:grpSp>
      <p:pic>
        <p:nvPicPr>
          <p:cNvPr id="6" name="图片 5" descr="新版vi方点元素"/>
          <p:cNvPicPr>
            <a:picLocks noChangeAspect="1"/>
          </p:cNvPicPr>
          <p:nvPr/>
        </p:nvPicPr>
        <p:blipFill>
          <a:blip r:embed="rId5"/>
          <a:stretch>
            <a:fillRect/>
          </a:stretch>
        </p:blipFill>
        <p:spPr>
          <a:xfrm>
            <a:off x="10371455" y="3376295"/>
            <a:ext cx="1835785" cy="1385570"/>
          </a:xfrm>
          <a:prstGeom prst="rect">
            <a:avLst/>
          </a:prstGeom>
        </p:spPr>
      </p:pic>
      <p:pic>
        <p:nvPicPr>
          <p:cNvPr id="8" name="图片 7" descr="新版vi方点元素"/>
          <p:cNvPicPr>
            <a:picLocks noChangeAspect="1"/>
          </p:cNvPicPr>
          <p:nvPr/>
        </p:nvPicPr>
        <p:blipFill>
          <a:blip r:embed="rId5"/>
          <a:stretch>
            <a:fillRect/>
          </a:stretch>
        </p:blipFill>
        <p:spPr>
          <a:xfrm rot="10800000">
            <a:off x="-31115" y="5535930"/>
            <a:ext cx="1835785" cy="1385570"/>
          </a:xfrm>
          <a:prstGeom prst="rect">
            <a:avLst/>
          </a:prstGeom>
        </p:spPr>
      </p:pic>
    </p:spTree>
    <p:extLst>
      <p:ext uri="{BB962C8B-B14F-4D97-AF65-F5344CB8AC3E}">
        <p14:creationId xmlns:p14="http://schemas.microsoft.com/office/powerpoint/2010/main" val="23925315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738538-6445-0347-8C10-A10642BB378B}"/>
              </a:ext>
            </a:extLst>
          </p:cNvPr>
          <p:cNvSpPr>
            <a:spLocks noGrp="1"/>
          </p:cNvSpPr>
          <p:nvPr>
            <p:ph type="ctrTitle"/>
          </p:nvPr>
        </p:nvSpPr>
        <p:spPr>
          <a:xfrm>
            <a:off x="1524000" y="1122363"/>
            <a:ext cx="9144000" cy="2387600"/>
          </a:xfrm>
        </p:spPr>
        <p:txBody>
          <a:bodyPr anchor="b"/>
          <a:lstStyle>
            <a:lvl1pPr algn="ctr">
              <a:defRPr sz="6000"/>
            </a:lvl1pPr>
          </a:lstStyle>
          <a:p>
            <a:r>
              <a:rPr kumimoji="1" lang="zh-CN" altLang="en-US"/>
              <a:t>单击此处编辑母版标题样式</a:t>
            </a:r>
          </a:p>
        </p:txBody>
      </p:sp>
      <p:sp>
        <p:nvSpPr>
          <p:cNvPr id="3" name="副标题 2">
            <a:extLst>
              <a:ext uri="{FF2B5EF4-FFF2-40B4-BE49-F238E27FC236}">
                <a16:creationId xmlns:a16="http://schemas.microsoft.com/office/drawing/2014/main" id="{6A5A9198-1C80-E24F-A8EE-67DFD12ABF7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p>
        </p:txBody>
      </p:sp>
      <p:sp>
        <p:nvSpPr>
          <p:cNvPr id="4" name="日期占位符 3">
            <a:extLst>
              <a:ext uri="{FF2B5EF4-FFF2-40B4-BE49-F238E27FC236}">
                <a16:creationId xmlns:a16="http://schemas.microsoft.com/office/drawing/2014/main" id="{1D8AD7AE-B824-0349-B91B-950B9EDEF97D}"/>
              </a:ext>
            </a:extLst>
          </p:cNvPr>
          <p:cNvSpPr>
            <a:spLocks noGrp="1"/>
          </p:cNvSpPr>
          <p:nvPr>
            <p:ph type="dt" sz="half" idx="10"/>
          </p:nvPr>
        </p:nvSpPr>
        <p:spPr/>
        <p:txBody>
          <a:bodyPr/>
          <a:lstStyle/>
          <a:p>
            <a:fld id="{99FAB647-DC18-934E-92C8-EE26A6C3182B}" type="datetimeFigureOut">
              <a:rPr kumimoji="1" lang="zh-CN" altLang="en-US" smtClean="0"/>
              <a:t>2022/5/18</a:t>
            </a:fld>
            <a:endParaRPr kumimoji="1" lang="zh-CN" altLang="en-US"/>
          </a:p>
        </p:txBody>
      </p:sp>
      <p:sp>
        <p:nvSpPr>
          <p:cNvPr id="5" name="页脚占位符 4">
            <a:extLst>
              <a:ext uri="{FF2B5EF4-FFF2-40B4-BE49-F238E27FC236}">
                <a16:creationId xmlns:a16="http://schemas.microsoft.com/office/drawing/2014/main" id="{1CA80242-E630-6743-8D49-12B23CD7284A}"/>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6FB69BAB-35AC-E24E-BA23-9B1BE0CB5C4C}"/>
              </a:ext>
            </a:extLst>
          </p:cNvPr>
          <p:cNvSpPr>
            <a:spLocks noGrp="1"/>
          </p:cNvSpPr>
          <p:nvPr>
            <p:ph type="sldNum" sz="quarter" idx="12"/>
          </p:nvPr>
        </p:nvSpPr>
        <p:spPr/>
        <p:txBody>
          <a:bodyPr/>
          <a:lstStyle/>
          <a:p>
            <a:fld id="{B400B9CC-1F35-9740-BE51-86B82FFBE048}" type="slidenum">
              <a:rPr kumimoji="1" lang="zh-CN" altLang="en-US" smtClean="0"/>
              <a:t>‹#›</a:t>
            </a:fld>
            <a:endParaRPr kumimoji="1" lang="zh-CN" altLang="en-US"/>
          </a:p>
        </p:txBody>
      </p:sp>
    </p:spTree>
    <p:extLst>
      <p:ext uri="{BB962C8B-B14F-4D97-AF65-F5344CB8AC3E}">
        <p14:creationId xmlns:p14="http://schemas.microsoft.com/office/powerpoint/2010/main" val="36101139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1_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2509D4-F9CF-CA47-827B-CA601ACC2F39}"/>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F9866606-C7E2-BA4C-9F7D-F2AE28204B98}"/>
              </a:ext>
            </a:extLst>
          </p:cNvPr>
          <p:cNvSpPr>
            <a:spLocks noGrp="1"/>
          </p:cNvSpPr>
          <p:nvPr>
            <p:ph idx="1"/>
          </p:nvPr>
        </p:nvSpPr>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E77FE25A-7A4E-7843-AD83-031D7607CB38}"/>
              </a:ext>
            </a:extLst>
          </p:cNvPr>
          <p:cNvSpPr>
            <a:spLocks noGrp="1"/>
          </p:cNvSpPr>
          <p:nvPr>
            <p:ph type="dt" sz="half" idx="10"/>
          </p:nvPr>
        </p:nvSpPr>
        <p:spPr/>
        <p:txBody>
          <a:bodyPr/>
          <a:lstStyle/>
          <a:p>
            <a:fld id="{99FAB647-DC18-934E-92C8-EE26A6C3182B}" type="datetimeFigureOut">
              <a:rPr kumimoji="1" lang="zh-CN" altLang="en-US" smtClean="0"/>
              <a:t>2022/5/18</a:t>
            </a:fld>
            <a:endParaRPr kumimoji="1" lang="zh-CN" altLang="en-US"/>
          </a:p>
        </p:txBody>
      </p:sp>
      <p:sp>
        <p:nvSpPr>
          <p:cNvPr id="5" name="页脚占位符 4">
            <a:extLst>
              <a:ext uri="{FF2B5EF4-FFF2-40B4-BE49-F238E27FC236}">
                <a16:creationId xmlns:a16="http://schemas.microsoft.com/office/drawing/2014/main" id="{5EC72679-0505-9A4B-A0E5-1874D9CABBD9}"/>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562859F9-80BC-EA41-B462-A1EF1865D4C1}"/>
              </a:ext>
            </a:extLst>
          </p:cNvPr>
          <p:cNvSpPr>
            <a:spLocks noGrp="1"/>
          </p:cNvSpPr>
          <p:nvPr>
            <p:ph type="sldNum" sz="quarter" idx="12"/>
          </p:nvPr>
        </p:nvSpPr>
        <p:spPr/>
        <p:txBody>
          <a:bodyPr/>
          <a:lstStyle/>
          <a:p>
            <a:fld id="{B400B9CC-1F35-9740-BE51-86B82FFBE048}" type="slidenum">
              <a:rPr kumimoji="1" lang="zh-CN" altLang="en-US" smtClean="0"/>
              <a:t>‹#›</a:t>
            </a:fld>
            <a:endParaRPr kumimoji="1" lang="zh-CN" altLang="en-US"/>
          </a:p>
        </p:txBody>
      </p:sp>
    </p:spTree>
    <p:extLst>
      <p:ext uri="{BB962C8B-B14F-4D97-AF65-F5344CB8AC3E}">
        <p14:creationId xmlns:p14="http://schemas.microsoft.com/office/powerpoint/2010/main" val="195242881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3_仅标题">
    <p:spTree>
      <p:nvGrpSpPr>
        <p:cNvPr id="1" name=""/>
        <p:cNvGrpSpPr/>
        <p:nvPr/>
      </p:nvGrpSpPr>
      <p:grpSpPr>
        <a:xfrm>
          <a:off x="0" y="0"/>
          <a:ext cx="0" cy="0"/>
          <a:chOff x="0" y="0"/>
          <a:chExt cx="0" cy="0"/>
        </a:xfrm>
      </p:grpSpPr>
      <p:pic>
        <p:nvPicPr>
          <p:cNvPr id="4" name="图片 3"/>
          <p:cNvPicPr>
            <a:picLocks noChangeAspect="1"/>
          </p:cNvPicPr>
          <p:nvPr/>
        </p:nvPicPr>
        <p:blipFill>
          <a:blip r:embed="rId2"/>
          <a:srcRect t="26464" b="34390"/>
          <a:stretch>
            <a:fillRect/>
          </a:stretch>
        </p:blipFill>
        <p:spPr>
          <a:xfrm flipH="1">
            <a:off x="-24765" y="3377565"/>
            <a:ext cx="12217400" cy="3486150"/>
          </a:xfrm>
          <a:prstGeom prst="rect">
            <a:avLst/>
          </a:prstGeom>
        </p:spPr>
      </p:pic>
      <p:pic>
        <p:nvPicPr>
          <p:cNvPr id="12" name="图片 11" descr="太美医疗科技logo-标准色（大尺寸）"/>
          <p:cNvPicPr>
            <a:picLocks noChangeAspect="1"/>
          </p:cNvPicPr>
          <p:nvPr/>
        </p:nvPicPr>
        <p:blipFill>
          <a:blip r:embed="rId3"/>
          <a:stretch>
            <a:fillRect/>
          </a:stretch>
        </p:blipFill>
        <p:spPr>
          <a:xfrm>
            <a:off x="350520" y="419100"/>
            <a:ext cx="2499995" cy="1135380"/>
          </a:xfrm>
          <a:prstGeom prst="rect">
            <a:avLst/>
          </a:prstGeom>
        </p:spPr>
      </p:pic>
      <p:sp>
        <p:nvSpPr>
          <p:cNvPr id="2" name="标题 1"/>
          <p:cNvSpPr>
            <a:spLocks noGrp="1"/>
          </p:cNvSpPr>
          <p:nvPr>
            <p:ph type="title" hasCustomPrompt="1"/>
          </p:nvPr>
        </p:nvSpPr>
        <p:spPr>
          <a:xfrm>
            <a:off x="3166745" y="2129790"/>
            <a:ext cx="5715000" cy="1398270"/>
          </a:xfrm>
        </p:spPr>
        <p:txBody>
          <a:bodyPr anchor="t" anchorCtr="0">
            <a:normAutofit/>
          </a:bodyPr>
          <a:lstStyle>
            <a:lvl1pPr algn="ctr">
              <a:lnSpc>
                <a:spcPct val="130000"/>
              </a:lnSpc>
              <a:defRPr sz="4400" b="0" u="none" strike="noStrike" kern="1200" cap="none" spc="500" normalizeH="0">
                <a:solidFill>
                  <a:schemeClr val="tx1"/>
                </a:solidFill>
                <a:uFillTx/>
              </a:defRPr>
            </a:lvl1pPr>
          </a:lstStyle>
          <a:p>
            <a:r>
              <a:rPr lang="zh-CN" altLang="en-US" dirty="0"/>
              <a:t>编辑标题</a:t>
            </a:r>
          </a:p>
        </p:txBody>
      </p:sp>
      <p:grpSp>
        <p:nvGrpSpPr>
          <p:cNvPr id="7" name="组合 6"/>
          <p:cNvGrpSpPr/>
          <p:nvPr/>
        </p:nvGrpSpPr>
        <p:grpSpPr>
          <a:xfrm>
            <a:off x="8554653" y="5441706"/>
            <a:ext cx="3183076" cy="1085478"/>
            <a:chOff x="26915" y="17087"/>
            <a:chExt cx="10027" cy="3419"/>
          </a:xfrm>
        </p:grpSpPr>
        <p:pic>
          <p:nvPicPr>
            <p:cNvPr id="171" name="图像" descr="图像"/>
            <p:cNvPicPr>
              <a:picLocks noChangeAspect="1"/>
            </p:cNvPicPr>
            <p:nvPr/>
          </p:nvPicPr>
          <p:blipFill>
            <a:blip r:embed="rId4"/>
            <a:stretch>
              <a:fillRect/>
            </a:stretch>
          </p:blipFill>
          <p:spPr>
            <a:xfrm>
              <a:off x="33790" y="17087"/>
              <a:ext cx="3152" cy="3051"/>
            </a:xfrm>
            <a:prstGeom prst="rect">
              <a:avLst/>
            </a:prstGeom>
            <a:ln w="12700">
              <a:miter lim="400000"/>
              <a:headEnd/>
              <a:tailEnd/>
            </a:ln>
          </p:spPr>
        </p:pic>
        <p:sp>
          <p:nvSpPr>
            <p:cNvPr id="172" name="2020©太美医疗科技版权所有"/>
            <p:cNvSpPr txBox="1"/>
            <p:nvPr/>
          </p:nvSpPr>
          <p:spPr>
            <a:xfrm>
              <a:off x="26915" y="19702"/>
              <a:ext cx="8063" cy="804"/>
            </a:xfrm>
            <a:prstGeom prst="rect">
              <a:avLst/>
            </a:prstGeom>
            <a:ln w="12700">
              <a:miter lim="400000"/>
            </a:ln>
          </p:spPr>
          <p:txBody>
            <a:bodyPr wrap="square" lIns="50800" tIns="50800" rIns="50800" bIns="50800" anchor="ctr">
              <a:spAutoFit/>
            </a:bodyPr>
            <a:lstStyle/>
            <a:p>
              <a:pPr algn="l" defTabSz="914400">
                <a:defRPr sz="1700" b="0" spc="377">
                  <a:solidFill>
                    <a:srgbClr val="FFFFFF"/>
                  </a:solidFill>
                  <a:latin typeface="思源黑体 CN Normal" panose="020B0400000000000000" charset="-122"/>
                  <a:ea typeface="思源黑体 CN Normal" panose="020B0400000000000000" charset="-122"/>
                  <a:cs typeface="思源黑体 CN Normal" panose="020B0400000000000000" charset="-122"/>
                  <a:sym typeface="思源黑体 CN Normal" panose="020B0400000000000000" charset="-122"/>
                </a:defRPr>
              </a:pPr>
              <a:r>
                <a:rPr sz="1000">
                  <a:latin typeface="微软雅黑" panose="020B0503020204020204" pitchFamily="34" charset="-122"/>
                  <a:ea typeface="微软雅黑" panose="020B0503020204020204" pitchFamily="34" charset="-122"/>
                  <a:cs typeface="微软雅黑" panose="020B0503020204020204" pitchFamily="34" charset="-122"/>
                </a:rPr>
                <a:t>2020</a:t>
              </a:r>
              <a:r>
                <a:rPr sz="1000" baseline="31000">
                  <a:latin typeface="微软雅黑" panose="020B0503020204020204" pitchFamily="34" charset="-122"/>
                  <a:ea typeface="微软雅黑" panose="020B0503020204020204" pitchFamily="34" charset="-122"/>
                  <a:cs typeface="微软雅黑" panose="020B0503020204020204" pitchFamily="34" charset="-122"/>
                </a:rPr>
                <a:t>©</a:t>
              </a:r>
              <a:r>
                <a:rPr sz="1000">
                  <a:latin typeface="微软雅黑" panose="020B0503020204020204" pitchFamily="34" charset="-122"/>
                  <a:ea typeface="微软雅黑" panose="020B0503020204020204" pitchFamily="34" charset="-122"/>
                  <a:cs typeface="微软雅黑" panose="020B0503020204020204" pitchFamily="34" charset="-122"/>
                </a:rPr>
                <a:t>太美医疗科技版权所有</a:t>
              </a:r>
            </a:p>
          </p:txBody>
        </p:sp>
      </p:grpSp>
      <p:pic>
        <p:nvPicPr>
          <p:cNvPr id="6" name="图片 5" descr="新版vi方点元素"/>
          <p:cNvPicPr>
            <a:picLocks noChangeAspect="1"/>
          </p:cNvPicPr>
          <p:nvPr/>
        </p:nvPicPr>
        <p:blipFill>
          <a:blip r:embed="rId5"/>
          <a:stretch>
            <a:fillRect/>
          </a:stretch>
        </p:blipFill>
        <p:spPr>
          <a:xfrm>
            <a:off x="10371455" y="3376295"/>
            <a:ext cx="1835785" cy="1385570"/>
          </a:xfrm>
          <a:prstGeom prst="rect">
            <a:avLst/>
          </a:prstGeom>
        </p:spPr>
      </p:pic>
      <p:pic>
        <p:nvPicPr>
          <p:cNvPr id="8" name="图片 7" descr="新版vi方点元素"/>
          <p:cNvPicPr>
            <a:picLocks noChangeAspect="1"/>
          </p:cNvPicPr>
          <p:nvPr/>
        </p:nvPicPr>
        <p:blipFill>
          <a:blip r:embed="rId5"/>
          <a:stretch>
            <a:fillRect/>
          </a:stretch>
        </p:blipFill>
        <p:spPr>
          <a:xfrm rot="10800000">
            <a:off x="-31115" y="5535930"/>
            <a:ext cx="1835785" cy="1385570"/>
          </a:xfrm>
          <a:prstGeom prst="rect">
            <a:avLst/>
          </a:prstGeom>
        </p:spPr>
      </p:pic>
      <p:pic>
        <p:nvPicPr>
          <p:cNvPr id="10" name="图片 9">
            <a:extLst>
              <a:ext uri="{FF2B5EF4-FFF2-40B4-BE49-F238E27FC236}">
                <a16:creationId xmlns:a16="http://schemas.microsoft.com/office/drawing/2014/main" id="{6CAC15C9-BB0C-4245-B8B6-E29EA79452AC}"/>
              </a:ext>
            </a:extLst>
          </p:cNvPr>
          <p:cNvPicPr>
            <a:picLocks noChangeAspect="1"/>
          </p:cNvPicPr>
          <p:nvPr/>
        </p:nvPicPr>
        <p:blipFill>
          <a:blip r:embed="rId2"/>
          <a:srcRect t="26464" b="34390"/>
          <a:stretch>
            <a:fillRect/>
          </a:stretch>
        </p:blipFill>
        <p:spPr>
          <a:xfrm flipH="1">
            <a:off x="-24765" y="3377565"/>
            <a:ext cx="12217400" cy="3486150"/>
          </a:xfrm>
          <a:prstGeom prst="rect">
            <a:avLst/>
          </a:prstGeom>
        </p:spPr>
      </p:pic>
      <p:pic>
        <p:nvPicPr>
          <p:cNvPr id="11" name="图片 10" descr="太美医疗科技logo-标准色（大尺寸）">
            <a:extLst>
              <a:ext uri="{FF2B5EF4-FFF2-40B4-BE49-F238E27FC236}">
                <a16:creationId xmlns:a16="http://schemas.microsoft.com/office/drawing/2014/main" id="{B3029890-13D0-E145-9F5A-639FA9C6BA43}"/>
              </a:ext>
            </a:extLst>
          </p:cNvPr>
          <p:cNvPicPr>
            <a:picLocks noChangeAspect="1"/>
          </p:cNvPicPr>
          <p:nvPr/>
        </p:nvPicPr>
        <p:blipFill>
          <a:blip r:embed="rId3"/>
          <a:stretch>
            <a:fillRect/>
          </a:stretch>
        </p:blipFill>
        <p:spPr>
          <a:xfrm>
            <a:off x="350520" y="419100"/>
            <a:ext cx="2499995" cy="1135380"/>
          </a:xfrm>
          <a:prstGeom prst="rect">
            <a:avLst/>
          </a:prstGeom>
        </p:spPr>
      </p:pic>
      <p:grpSp>
        <p:nvGrpSpPr>
          <p:cNvPr id="13" name="组合 12">
            <a:extLst>
              <a:ext uri="{FF2B5EF4-FFF2-40B4-BE49-F238E27FC236}">
                <a16:creationId xmlns:a16="http://schemas.microsoft.com/office/drawing/2014/main" id="{97804C92-B5FF-FE49-B856-388BF3E8EF0B}"/>
              </a:ext>
            </a:extLst>
          </p:cNvPr>
          <p:cNvGrpSpPr/>
          <p:nvPr/>
        </p:nvGrpSpPr>
        <p:grpSpPr>
          <a:xfrm>
            <a:off x="8554653" y="5441706"/>
            <a:ext cx="3183076" cy="1085478"/>
            <a:chOff x="26915" y="17087"/>
            <a:chExt cx="10027" cy="3419"/>
          </a:xfrm>
        </p:grpSpPr>
        <p:pic>
          <p:nvPicPr>
            <p:cNvPr id="14" name="图像" descr="图像">
              <a:extLst>
                <a:ext uri="{FF2B5EF4-FFF2-40B4-BE49-F238E27FC236}">
                  <a16:creationId xmlns:a16="http://schemas.microsoft.com/office/drawing/2014/main" id="{F281DEAF-30AE-8D48-B835-9770CD610CFC}"/>
                </a:ext>
              </a:extLst>
            </p:cNvPr>
            <p:cNvPicPr>
              <a:picLocks noChangeAspect="1"/>
            </p:cNvPicPr>
            <p:nvPr/>
          </p:nvPicPr>
          <p:blipFill>
            <a:blip r:embed="rId4"/>
            <a:stretch>
              <a:fillRect/>
            </a:stretch>
          </p:blipFill>
          <p:spPr>
            <a:xfrm>
              <a:off x="33790" y="17087"/>
              <a:ext cx="3152" cy="3051"/>
            </a:xfrm>
            <a:prstGeom prst="rect">
              <a:avLst/>
            </a:prstGeom>
            <a:ln w="12700">
              <a:miter lim="400000"/>
              <a:headEnd/>
              <a:tailEnd/>
            </a:ln>
          </p:spPr>
        </p:pic>
        <p:sp>
          <p:nvSpPr>
            <p:cNvPr id="15" name="2020©太美医疗科技版权所有">
              <a:extLst>
                <a:ext uri="{FF2B5EF4-FFF2-40B4-BE49-F238E27FC236}">
                  <a16:creationId xmlns:a16="http://schemas.microsoft.com/office/drawing/2014/main" id="{A56A3A0C-435A-FB4B-A57A-0F56A5B429C2}"/>
                </a:ext>
              </a:extLst>
            </p:cNvPr>
            <p:cNvSpPr txBox="1"/>
            <p:nvPr/>
          </p:nvSpPr>
          <p:spPr>
            <a:xfrm>
              <a:off x="26915" y="19702"/>
              <a:ext cx="8063" cy="804"/>
            </a:xfrm>
            <a:prstGeom prst="rect">
              <a:avLst/>
            </a:prstGeom>
            <a:ln w="12700">
              <a:miter lim="400000"/>
            </a:ln>
          </p:spPr>
          <p:txBody>
            <a:bodyPr wrap="square" lIns="50800" tIns="50800" rIns="50800" bIns="50800" anchor="ctr">
              <a:spAutoFit/>
            </a:bodyPr>
            <a:lstStyle/>
            <a:p>
              <a:pPr algn="l" defTabSz="914400">
                <a:defRPr sz="1700" b="0" spc="377">
                  <a:solidFill>
                    <a:srgbClr val="FFFFFF"/>
                  </a:solidFill>
                  <a:latin typeface="思源黑体 CN Normal" panose="020B0400000000000000" charset="-122"/>
                  <a:ea typeface="思源黑体 CN Normal" panose="020B0400000000000000" charset="-122"/>
                  <a:cs typeface="思源黑体 CN Normal" panose="020B0400000000000000" charset="-122"/>
                  <a:sym typeface="思源黑体 CN Normal" panose="020B0400000000000000" charset="-122"/>
                </a:defRPr>
              </a:pPr>
              <a:r>
                <a:rPr sz="1000">
                  <a:latin typeface="微软雅黑" panose="020B0503020204020204" pitchFamily="34" charset="-122"/>
                  <a:ea typeface="微软雅黑" panose="020B0503020204020204" pitchFamily="34" charset="-122"/>
                  <a:cs typeface="微软雅黑" panose="020B0503020204020204" pitchFamily="34" charset="-122"/>
                </a:rPr>
                <a:t>2020</a:t>
              </a:r>
              <a:r>
                <a:rPr sz="1000" baseline="31000">
                  <a:latin typeface="微软雅黑" panose="020B0503020204020204" pitchFamily="34" charset="-122"/>
                  <a:ea typeface="微软雅黑" panose="020B0503020204020204" pitchFamily="34" charset="-122"/>
                  <a:cs typeface="微软雅黑" panose="020B0503020204020204" pitchFamily="34" charset="-122"/>
                </a:rPr>
                <a:t>©</a:t>
              </a:r>
              <a:r>
                <a:rPr sz="1000">
                  <a:latin typeface="微软雅黑" panose="020B0503020204020204" pitchFamily="34" charset="-122"/>
                  <a:ea typeface="微软雅黑" panose="020B0503020204020204" pitchFamily="34" charset="-122"/>
                  <a:cs typeface="微软雅黑" panose="020B0503020204020204" pitchFamily="34" charset="-122"/>
                </a:rPr>
                <a:t>太美医疗科技版权所有</a:t>
              </a:r>
            </a:p>
          </p:txBody>
        </p:sp>
      </p:grpSp>
      <p:pic>
        <p:nvPicPr>
          <p:cNvPr id="16" name="图片 15" descr="新版vi方点元素">
            <a:extLst>
              <a:ext uri="{FF2B5EF4-FFF2-40B4-BE49-F238E27FC236}">
                <a16:creationId xmlns:a16="http://schemas.microsoft.com/office/drawing/2014/main" id="{954B61B5-2650-9B4C-B7BC-760C3CBCC548}"/>
              </a:ext>
            </a:extLst>
          </p:cNvPr>
          <p:cNvPicPr>
            <a:picLocks noChangeAspect="1"/>
          </p:cNvPicPr>
          <p:nvPr/>
        </p:nvPicPr>
        <p:blipFill>
          <a:blip r:embed="rId5"/>
          <a:stretch>
            <a:fillRect/>
          </a:stretch>
        </p:blipFill>
        <p:spPr>
          <a:xfrm>
            <a:off x="10371455" y="3376295"/>
            <a:ext cx="1835785" cy="1385570"/>
          </a:xfrm>
          <a:prstGeom prst="rect">
            <a:avLst/>
          </a:prstGeom>
        </p:spPr>
      </p:pic>
      <p:pic>
        <p:nvPicPr>
          <p:cNvPr id="17" name="图片 16" descr="新版vi方点元素">
            <a:extLst>
              <a:ext uri="{FF2B5EF4-FFF2-40B4-BE49-F238E27FC236}">
                <a16:creationId xmlns:a16="http://schemas.microsoft.com/office/drawing/2014/main" id="{8A98BE70-2494-B746-A807-8D384A270771}"/>
              </a:ext>
            </a:extLst>
          </p:cNvPr>
          <p:cNvPicPr>
            <a:picLocks noChangeAspect="1"/>
          </p:cNvPicPr>
          <p:nvPr/>
        </p:nvPicPr>
        <p:blipFill>
          <a:blip r:embed="rId5"/>
          <a:stretch>
            <a:fillRect/>
          </a:stretch>
        </p:blipFill>
        <p:spPr>
          <a:xfrm rot="10800000">
            <a:off x="-31115" y="5535930"/>
            <a:ext cx="1835785" cy="1385570"/>
          </a:xfrm>
          <a:prstGeom prst="rect">
            <a:avLst/>
          </a:prstGeom>
        </p:spPr>
      </p:pic>
    </p:spTree>
    <p:extLst>
      <p:ext uri="{BB962C8B-B14F-4D97-AF65-F5344CB8AC3E}">
        <p14:creationId xmlns:p14="http://schemas.microsoft.com/office/powerpoint/2010/main" val="184106982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8" name="矩形 7"/>
          <p:cNvSpPr/>
          <p:nvPr/>
        </p:nvSpPr>
        <p:spPr>
          <a:xfrm>
            <a:off x="-20320" y="-5715"/>
            <a:ext cx="12212320" cy="6863715"/>
          </a:xfrm>
          <a:prstGeom prst="rect">
            <a:avLst/>
          </a:prstGeom>
          <a:solidFill>
            <a:srgbClr val="9799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6" name="直接连接符 25"/>
          <p:cNvCxnSpPr/>
          <p:nvPr/>
        </p:nvCxnSpPr>
        <p:spPr>
          <a:xfrm flipV="1">
            <a:off x="372745" y="1090930"/>
            <a:ext cx="11809730" cy="6985"/>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rot="5400000" flipV="1">
            <a:off x="8338465" y="3510000"/>
            <a:ext cx="7020000" cy="6985"/>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188" name="01."/>
          <p:cNvSpPr txBox="1"/>
          <p:nvPr/>
        </p:nvSpPr>
        <p:spPr>
          <a:xfrm>
            <a:off x="844550" y="195580"/>
            <a:ext cx="3492500" cy="932180"/>
          </a:xfrm>
          <a:prstGeom prst="rect">
            <a:avLst/>
          </a:prstGeom>
          <a:ln w="12700">
            <a:miter lim="400000"/>
          </a:ln>
        </p:spPr>
        <p:txBody>
          <a:bodyPr wrap="square" lIns="50800" tIns="50800" rIns="50800" bIns="50800">
            <a:spAutoFit/>
          </a:bodyPr>
          <a:lstStyle>
            <a:lvl1pPr algn="l">
              <a:defRPr sz="10000" b="0" i="1">
                <a:solidFill>
                  <a:srgbClr val="FFFFFF"/>
                </a:solidFill>
                <a:latin typeface="Helvetica Neue Light"/>
                <a:ea typeface="Helvetica Neue Light"/>
                <a:cs typeface="Helvetica Neue Light"/>
                <a:sym typeface="Helvetica Neue Light"/>
              </a:defRPr>
            </a:lvl1pPr>
          </a:lstStyle>
          <a:p>
            <a:r>
              <a:rPr sz="5400" dirty="0"/>
              <a:t> </a:t>
            </a:r>
            <a:r>
              <a:rPr lang="zh-CN" sz="4400" i="0" dirty="0">
                <a:latin typeface="微软雅黑" panose="020B0503020204020204" pitchFamily="34" charset="-122"/>
                <a:ea typeface="微软雅黑" panose="020B0503020204020204" pitchFamily="34" charset="-122"/>
              </a:rPr>
              <a:t>目 录</a:t>
            </a:r>
          </a:p>
        </p:txBody>
      </p:sp>
      <p:pic>
        <p:nvPicPr>
          <p:cNvPr id="107" name="图像" descr="图像"/>
          <p:cNvPicPr>
            <a:picLocks noChangeAspect="1"/>
          </p:cNvPicPr>
          <p:nvPr/>
        </p:nvPicPr>
        <p:blipFill>
          <a:blip r:embed="rId2"/>
          <a:stretch>
            <a:fillRect/>
          </a:stretch>
        </p:blipFill>
        <p:spPr>
          <a:xfrm>
            <a:off x="382905" y="5922010"/>
            <a:ext cx="1543518" cy="622800"/>
          </a:xfrm>
          <a:prstGeom prst="rect">
            <a:avLst/>
          </a:prstGeom>
          <a:ln w="12700">
            <a:miter lim="400000"/>
            <a:headEnd/>
            <a:tailEnd/>
          </a:ln>
        </p:spPr>
      </p:pic>
      <p:sp>
        <p:nvSpPr>
          <p:cNvPr id="4" name="内容占位符 3"/>
          <p:cNvSpPr>
            <a:spLocks noGrp="1"/>
          </p:cNvSpPr>
          <p:nvPr>
            <p:ph sz="half" idx="2" hasCustomPrompt="1"/>
          </p:nvPr>
        </p:nvSpPr>
        <p:spPr>
          <a:xfrm>
            <a:off x="2185035" y="1575435"/>
            <a:ext cx="8368665" cy="4351655"/>
          </a:xfrm>
        </p:spPr>
        <p:txBody>
          <a:bodyPr/>
          <a:lstStyle>
            <a:lvl1pPr>
              <a:lnSpc>
                <a:spcPct val="150000"/>
              </a:lnSpc>
              <a:defRPr sz="24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单击此处编辑章节标题</a:t>
            </a:r>
          </a:p>
          <a:p>
            <a:pPr lvl="0"/>
            <a:r>
              <a:rPr lang="zh-CN" altLang="en-US" dirty="0"/>
              <a:t>单击此处编辑章节标题</a:t>
            </a:r>
          </a:p>
        </p:txBody>
      </p:sp>
      <p:sp>
        <p:nvSpPr>
          <p:cNvPr id="10" name="矩形 9">
            <a:extLst>
              <a:ext uri="{FF2B5EF4-FFF2-40B4-BE49-F238E27FC236}">
                <a16:creationId xmlns:a16="http://schemas.microsoft.com/office/drawing/2014/main" id="{32F57301-5A8B-6848-BEBB-BCF4FCA10DE6}"/>
              </a:ext>
            </a:extLst>
          </p:cNvPr>
          <p:cNvSpPr/>
          <p:nvPr/>
        </p:nvSpPr>
        <p:spPr>
          <a:xfrm>
            <a:off x="-20320" y="-5715"/>
            <a:ext cx="12212320" cy="6863715"/>
          </a:xfrm>
          <a:prstGeom prst="rect">
            <a:avLst/>
          </a:prstGeom>
          <a:solidFill>
            <a:srgbClr val="9799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 name="直接连接符 25">
            <a:extLst>
              <a:ext uri="{FF2B5EF4-FFF2-40B4-BE49-F238E27FC236}">
                <a16:creationId xmlns:a16="http://schemas.microsoft.com/office/drawing/2014/main" id="{31AFE1C2-CA60-A644-BA4B-DE85A1A54B10}"/>
              </a:ext>
            </a:extLst>
          </p:cNvPr>
          <p:cNvCxnSpPr/>
          <p:nvPr/>
        </p:nvCxnSpPr>
        <p:spPr>
          <a:xfrm flipV="1">
            <a:off x="372745" y="1090930"/>
            <a:ext cx="11809730" cy="6985"/>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直接连接符 8">
            <a:extLst>
              <a:ext uri="{FF2B5EF4-FFF2-40B4-BE49-F238E27FC236}">
                <a16:creationId xmlns:a16="http://schemas.microsoft.com/office/drawing/2014/main" id="{FC77A28B-FAA9-BC4A-84D7-350A5FE810D0}"/>
              </a:ext>
            </a:extLst>
          </p:cNvPr>
          <p:cNvCxnSpPr/>
          <p:nvPr/>
        </p:nvCxnSpPr>
        <p:spPr>
          <a:xfrm rot="5400000" flipV="1">
            <a:off x="8338465" y="3510000"/>
            <a:ext cx="7020000" cy="6985"/>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01.">
            <a:extLst>
              <a:ext uri="{FF2B5EF4-FFF2-40B4-BE49-F238E27FC236}">
                <a16:creationId xmlns:a16="http://schemas.microsoft.com/office/drawing/2014/main" id="{493A7BDA-CDCA-A94E-B72F-D892F5259C08}"/>
              </a:ext>
            </a:extLst>
          </p:cNvPr>
          <p:cNvSpPr txBox="1"/>
          <p:nvPr/>
        </p:nvSpPr>
        <p:spPr>
          <a:xfrm>
            <a:off x="844550" y="195580"/>
            <a:ext cx="3492500" cy="932180"/>
          </a:xfrm>
          <a:prstGeom prst="rect">
            <a:avLst/>
          </a:prstGeom>
          <a:ln w="12700">
            <a:miter lim="400000"/>
          </a:ln>
        </p:spPr>
        <p:txBody>
          <a:bodyPr wrap="square" lIns="50800" tIns="50800" rIns="50800" bIns="50800">
            <a:spAutoFit/>
          </a:bodyPr>
          <a:lstStyle>
            <a:lvl1pPr algn="l">
              <a:defRPr sz="10000" b="0" i="1">
                <a:solidFill>
                  <a:srgbClr val="FFFFFF"/>
                </a:solidFill>
                <a:latin typeface="Helvetica Neue Light"/>
                <a:ea typeface="Helvetica Neue Light"/>
                <a:cs typeface="Helvetica Neue Light"/>
                <a:sym typeface="Helvetica Neue Light"/>
              </a:defRPr>
            </a:lvl1pPr>
          </a:lstStyle>
          <a:p>
            <a:r>
              <a:rPr sz="5400" dirty="0"/>
              <a:t> </a:t>
            </a:r>
            <a:r>
              <a:rPr lang="zh-CN" sz="4400" i="0" dirty="0">
                <a:latin typeface="微软雅黑" panose="020B0503020204020204" pitchFamily="34" charset="-122"/>
                <a:ea typeface="微软雅黑" panose="020B0503020204020204" pitchFamily="34" charset="-122"/>
              </a:rPr>
              <a:t>目 录</a:t>
            </a:r>
          </a:p>
        </p:txBody>
      </p:sp>
      <p:pic>
        <p:nvPicPr>
          <p:cNvPr id="14" name="图像" descr="图像">
            <a:extLst>
              <a:ext uri="{FF2B5EF4-FFF2-40B4-BE49-F238E27FC236}">
                <a16:creationId xmlns:a16="http://schemas.microsoft.com/office/drawing/2014/main" id="{2BBAF562-859F-A84C-8D8F-840656D3BC83}"/>
              </a:ext>
            </a:extLst>
          </p:cNvPr>
          <p:cNvPicPr>
            <a:picLocks noChangeAspect="1"/>
          </p:cNvPicPr>
          <p:nvPr/>
        </p:nvPicPr>
        <p:blipFill>
          <a:blip r:embed="rId2"/>
          <a:stretch>
            <a:fillRect/>
          </a:stretch>
        </p:blipFill>
        <p:spPr>
          <a:xfrm>
            <a:off x="382905" y="5922010"/>
            <a:ext cx="1543518" cy="622800"/>
          </a:xfrm>
          <a:prstGeom prst="rect">
            <a:avLst/>
          </a:prstGeom>
          <a:ln w="12700">
            <a:miter lim="400000"/>
            <a:headEnd/>
            <a:tailEnd/>
          </a:ln>
        </p:spPr>
      </p:pic>
    </p:spTree>
    <p:extLst>
      <p:ext uri="{BB962C8B-B14F-4D97-AF65-F5344CB8AC3E}">
        <p14:creationId xmlns:p14="http://schemas.microsoft.com/office/powerpoint/2010/main" val="246268470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节标题">
    <p:spTree>
      <p:nvGrpSpPr>
        <p:cNvPr id="1" name=""/>
        <p:cNvGrpSpPr/>
        <p:nvPr/>
      </p:nvGrpSpPr>
      <p:grpSpPr>
        <a:xfrm>
          <a:off x="0" y="0"/>
          <a:ext cx="0" cy="0"/>
          <a:chOff x="0" y="0"/>
          <a:chExt cx="0" cy="0"/>
        </a:xfrm>
      </p:grpSpPr>
      <p:sp>
        <p:nvSpPr>
          <p:cNvPr id="6" name="矩形 5"/>
          <p:cNvSpPr/>
          <p:nvPr/>
        </p:nvSpPr>
        <p:spPr>
          <a:xfrm>
            <a:off x="-20320" y="-5715"/>
            <a:ext cx="12212320" cy="6863715"/>
          </a:xfrm>
          <a:prstGeom prst="rect">
            <a:avLst/>
          </a:prstGeom>
          <a:solidFill>
            <a:srgbClr val="1440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标题 4"/>
          <p:cNvSpPr>
            <a:spLocks noGrp="1"/>
          </p:cNvSpPr>
          <p:nvPr>
            <p:ph type="title" hasCustomPrompt="1"/>
          </p:nvPr>
        </p:nvSpPr>
        <p:spPr>
          <a:xfrm>
            <a:off x="838200" y="1972178"/>
            <a:ext cx="10515600" cy="2483115"/>
          </a:xfrm>
        </p:spPr>
        <p:txBody>
          <a:bodyPr>
            <a:normAutofit/>
          </a:bodyPr>
          <a:lstStyle>
            <a:lvl1pPr algn="ctr">
              <a:defRPr sz="3600" b="0" u="none" strike="noStrike" kern="1200" cap="none" spc="1000" normalizeH="0">
                <a:solidFill>
                  <a:schemeClr val="bg1"/>
                </a:solidFill>
                <a:uFillTx/>
              </a:defRPr>
            </a:lvl1pPr>
          </a:lstStyle>
          <a:p>
            <a:r>
              <a:rPr lang="zh-CN" altLang="en-US" dirty="0"/>
              <a:t>单击此处编辑章节标题</a:t>
            </a:r>
          </a:p>
        </p:txBody>
      </p:sp>
      <p:cxnSp>
        <p:nvCxnSpPr>
          <p:cNvPr id="26" name="直接连接符 25"/>
          <p:cNvCxnSpPr/>
          <p:nvPr/>
        </p:nvCxnSpPr>
        <p:spPr>
          <a:xfrm flipV="1">
            <a:off x="372745" y="1090930"/>
            <a:ext cx="11809730" cy="6985"/>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rot="5400000" flipV="1">
            <a:off x="8338465" y="3510000"/>
            <a:ext cx="7020000" cy="6985"/>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pic>
        <p:nvPicPr>
          <p:cNvPr id="107" name="图像" descr="图像"/>
          <p:cNvPicPr>
            <a:picLocks noChangeAspect="1"/>
          </p:cNvPicPr>
          <p:nvPr/>
        </p:nvPicPr>
        <p:blipFill>
          <a:blip r:embed="rId2"/>
          <a:stretch>
            <a:fillRect/>
          </a:stretch>
        </p:blipFill>
        <p:spPr>
          <a:xfrm>
            <a:off x="382905" y="5922010"/>
            <a:ext cx="1543518" cy="622800"/>
          </a:xfrm>
          <a:prstGeom prst="rect">
            <a:avLst/>
          </a:prstGeom>
          <a:ln w="12700">
            <a:miter lim="400000"/>
            <a:headEnd/>
            <a:tailEnd/>
          </a:ln>
        </p:spPr>
      </p:pic>
      <p:sp>
        <p:nvSpPr>
          <p:cNvPr id="7" name="矩形 6">
            <a:extLst>
              <a:ext uri="{FF2B5EF4-FFF2-40B4-BE49-F238E27FC236}">
                <a16:creationId xmlns:a16="http://schemas.microsoft.com/office/drawing/2014/main" id="{4A4BC48F-4DB6-6E4F-8D12-FA3284E2C380}"/>
              </a:ext>
            </a:extLst>
          </p:cNvPr>
          <p:cNvSpPr/>
          <p:nvPr/>
        </p:nvSpPr>
        <p:spPr>
          <a:xfrm>
            <a:off x="-20320" y="-5715"/>
            <a:ext cx="12212320" cy="6863715"/>
          </a:xfrm>
          <a:prstGeom prst="rect">
            <a:avLst/>
          </a:prstGeom>
          <a:solidFill>
            <a:srgbClr val="1440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连接符 25">
            <a:extLst>
              <a:ext uri="{FF2B5EF4-FFF2-40B4-BE49-F238E27FC236}">
                <a16:creationId xmlns:a16="http://schemas.microsoft.com/office/drawing/2014/main" id="{1CE37885-2485-CD44-83CE-86D1D2D44A3B}"/>
              </a:ext>
            </a:extLst>
          </p:cNvPr>
          <p:cNvCxnSpPr/>
          <p:nvPr/>
        </p:nvCxnSpPr>
        <p:spPr>
          <a:xfrm flipV="1">
            <a:off x="372745" y="1090930"/>
            <a:ext cx="11809730" cy="6985"/>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直接连接符 7">
            <a:extLst>
              <a:ext uri="{FF2B5EF4-FFF2-40B4-BE49-F238E27FC236}">
                <a16:creationId xmlns:a16="http://schemas.microsoft.com/office/drawing/2014/main" id="{D11DFB1F-0015-EE43-989A-1E924CE807E4}"/>
              </a:ext>
            </a:extLst>
          </p:cNvPr>
          <p:cNvCxnSpPr/>
          <p:nvPr/>
        </p:nvCxnSpPr>
        <p:spPr>
          <a:xfrm rot="5400000" flipV="1">
            <a:off x="8338465" y="3510000"/>
            <a:ext cx="7020000" cy="6985"/>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pic>
        <p:nvPicPr>
          <p:cNvPr id="11" name="图像" descr="图像">
            <a:extLst>
              <a:ext uri="{FF2B5EF4-FFF2-40B4-BE49-F238E27FC236}">
                <a16:creationId xmlns:a16="http://schemas.microsoft.com/office/drawing/2014/main" id="{398B285F-DC92-D54E-8609-F5A342FC0454}"/>
              </a:ext>
            </a:extLst>
          </p:cNvPr>
          <p:cNvPicPr>
            <a:picLocks noChangeAspect="1"/>
          </p:cNvPicPr>
          <p:nvPr/>
        </p:nvPicPr>
        <p:blipFill>
          <a:blip r:embed="rId2"/>
          <a:stretch>
            <a:fillRect/>
          </a:stretch>
        </p:blipFill>
        <p:spPr>
          <a:xfrm>
            <a:off x="382905" y="5922010"/>
            <a:ext cx="1543518" cy="622800"/>
          </a:xfrm>
          <a:prstGeom prst="rect">
            <a:avLst/>
          </a:prstGeom>
          <a:ln w="12700">
            <a:miter lim="400000"/>
            <a:headEnd/>
            <a:tailEnd/>
          </a:ln>
        </p:spPr>
      </p:pic>
    </p:spTree>
    <p:extLst>
      <p:ext uri="{BB962C8B-B14F-4D97-AF65-F5344CB8AC3E}">
        <p14:creationId xmlns:p14="http://schemas.microsoft.com/office/powerpoint/2010/main" val="206706235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cxnSp>
        <p:nvCxnSpPr>
          <p:cNvPr id="26" name="直接连接符 25"/>
          <p:cNvCxnSpPr/>
          <p:nvPr/>
        </p:nvCxnSpPr>
        <p:spPr>
          <a:xfrm flipV="1">
            <a:off x="372745" y="1090930"/>
            <a:ext cx="11809730" cy="6985"/>
          </a:xfrm>
          <a:prstGeom prst="line">
            <a:avLst/>
          </a:prstGeom>
          <a:ln w="9525">
            <a:solidFill>
              <a:srgbClr val="1440F2"/>
            </a:solidFill>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hasCustomPrompt="1"/>
          </p:nvPr>
        </p:nvSpPr>
        <p:spPr>
          <a:xfrm>
            <a:off x="1254125" y="7620"/>
            <a:ext cx="10358120" cy="1089660"/>
          </a:xfrm>
        </p:spPr>
        <p:txBody>
          <a:bodyPr/>
          <a:lstStyle>
            <a:lvl1pPr>
              <a:lnSpc>
                <a:spcPct val="100000"/>
              </a:lnSpc>
              <a:defRPr sz="3200"/>
            </a:lvl1pPr>
          </a:lstStyle>
          <a:p>
            <a:endParaRPr lang="zh-CN" altLang="en-US"/>
          </a:p>
        </p:txBody>
      </p:sp>
      <p:cxnSp>
        <p:nvCxnSpPr>
          <p:cNvPr id="8" name="直接连接符 7"/>
          <p:cNvCxnSpPr>
            <a:cxnSpLocks/>
          </p:cNvCxnSpPr>
          <p:nvPr/>
        </p:nvCxnSpPr>
        <p:spPr>
          <a:xfrm>
            <a:off x="11844972" y="3493"/>
            <a:ext cx="1" cy="6809509"/>
          </a:xfrm>
          <a:prstGeom prst="line">
            <a:avLst/>
          </a:prstGeom>
          <a:ln w="9525">
            <a:solidFill>
              <a:srgbClr val="1440F2"/>
            </a:solidFill>
          </a:ln>
        </p:spPr>
        <p:style>
          <a:lnRef idx="1">
            <a:schemeClr val="accent1"/>
          </a:lnRef>
          <a:fillRef idx="0">
            <a:schemeClr val="accent1"/>
          </a:fillRef>
          <a:effectRef idx="0">
            <a:schemeClr val="accent1"/>
          </a:effectRef>
          <a:fontRef idx="minor">
            <a:schemeClr val="tx1"/>
          </a:fontRef>
        </p:style>
      </p:cxnSp>
      <p:pic>
        <p:nvPicPr>
          <p:cNvPr id="9" name="图像" descr="图像"/>
          <p:cNvPicPr>
            <a:picLocks noChangeAspect="1"/>
          </p:cNvPicPr>
          <p:nvPr/>
        </p:nvPicPr>
        <p:blipFill>
          <a:blip r:embed="rId2"/>
          <a:stretch>
            <a:fillRect/>
          </a:stretch>
        </p:blipFill>
        <p:spPr>
          <a:xfrm>
            <a:off x="372745" y="5918200"/>
            <a:ext cx="1541780" cy="622300"/>
          </a:xfrm>
          <a:prstGeom prst="rect">
            <a:avLst/>
          </a:prstGeom>
          <a:ln w="12700">
            <a:miter lim="400000"/>
            <a:headEnd/>
            <a:tailEnd/>
          </a:ln>
        </p:spPr>
      </p:pic>
      <p:sp>
        <p:nvSpPr>
          <p:cNvPr id="4" name="矩形 3"/>
          <p:cNvSpPr/>
          <p:nvPr/>
        </p:nvSpPr>
        <p:spPr>
          <a:xfrm>
            <a:off x="372745" y="2540"/>
            <a:ext cx="824865" cy="896620"/>
          </a:xfrm>
          <a:prstGeom prst="rect">
            <a:avLst/>
          </a:prstGeom>
          <a:solidFill>
            <a:srgbClr val="3B6C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连接符 25">
            <a:extLst>
              <a:ext uri="{FF2B5EF4-FFF2-40B4-BE49-F238E27FC236}">
                <a16:creationId xmlns:a16="http://schemas.microsoft.com/office/drawing/2014/main" id="{2F982D13-00C8-0940-B177-21D8F57B0C15}"/>
              </a:ext>
            </a:extLst>
          </p:cNvPr>
          <p:cNvCxnSpPr/>
          <p:nvPr/>
        </p:nvCxnSpPr>
        <p:spPr>
          <a:xfrm flipV="1">
            <a:off x="372745" y="1090930"/>
            <a:ext cx="11809730" cy="6985"/>
          </a:xfrm>
          <a:prstGeom prst="line">
            <a:avLst/>
          </a:prstGeom>
          <a:ln w="9525">
            <a:solidFill>
              <a:srgbClr val="1440F2"/>
            </a:solidFill>
          </a:ln>
        </p:spPr>
        <p:style>
          <a:lnRef idx="1">
            <a:schemeClr val="accent1"/>
          </a:lnRef>
          <a:fillRef idx="0">
            <a:schemeClr val="accent1"/>
          </a:fillRef>
          <a:effectRef idx="0">
            <a:schemeClr val="accent1"/>
          </a:effectRef>
          <a:fontRef idx="minor">
            <a:schemeClr val="tx1"/>
          </a:fontRef>
        </p:style>
      </p:cxnSp>
      <p:cxnSp>
        <p:nvCxnSpPr>
          <p:cNvPr id="10" name="直接连接符 7">
            <a:extLst>
              <a:ext uri="{FF2B5EF4-FFF2-40B4-BE49-F238E27FC236}">
                <a16:creationId xmlns:a16="http://schemas.microsoft.com/office/drawing/2014/main" id="{14ADAF9F-1652-0B44-B49A-F7D0DD22455E}"/>
              </a:ext>
            </a:extLst>
          </p:cNvPr>
          <p:cNvCxnSpPr>
            <a:cxnSpLocks/>
          </p:cNvCxnSpPr>
          <p:nvPr/>
        </p:nvCxnSpPr>
        <p:spPr>
          <a:xfrm>
            <a:off x="11844972" y="3493"/>
            <a:ext cx="1" cy="6809509"/>
          </a:xfrm>
          <a:prstGeom prst="line">
            <a:avLst/>
          </a:prstGeom>
          <a:ln w="9525">
            <a:solidFill>
              <a:srgbClr val="1440F2"/>
            </a:solidFill>
          </a:ln>
        </p:spPr>
        <p:style>
          <a:lnRef idx="1">
            <a:schemeClr val="accent1"/>
          </a:lnRef>
          <a:fillRef idx="0">
            <a:schemeClr val="accent1"/>
          </a:fillRef>
          <a:effectRef idx="0">
            <a:schemeClr val="accent1"/>
          </a:effectRef>
          <a:fontRef idx="minor">
            <a:schemeClr val="tx1"/>
          </a:fontRef>
        </p:style>
      </p:cxnSp>
      <p:pic>
        <p:nvPicPr>
          <p:cNvPr id="11" name="图像" descr="图像">
            <a:extLst>
              <a:ext uri="{FF2B5EF4-FFF2-40B4-BE49-F238E27FC236}">
                <a16:creationId xmlns:a16="http://schemas.microsoft.com/office/drawing/2014/main" id="{5E1385F6-A033-6045-ABF9-EBDC2EFBE78C}"/>
              </a:ext>
            </a:extLst>
          </p:cNvPr>
          <p:cNvPicPr>
            <a:picLocks noChangeAspect="1"/>
          </p:cNvPicPr>
          <p:nvPr/>
        </p:nvPicPr>
        <p:blipFill>
          <a:blip r:embed="rId2"/>
          <a:stretch>
            <a:fillRect/>
          </a:stretch>
        </p:blipFill>
        <p:spPr>
          <a:xfrm>
            <a:off x="372745" y="5918200"/>
            <a:ext cx="1541780" cy="622300"/>
          </a:xfrm>
          <a:prstGeom prst="rect">
            <a:avLst/>
          </a:prstGeom>
          <a:ln w="12700">
            <a:miter lim="400000"/>
            <a:headEnd/>
            <a:tailEnd/>
          </a:ln>
        </p:spPr>
      </p:pic>
      <p:sp>
        <p:nvSpPr>
          <p:cNvPr id="12" name="矩形 11">
            <a:extLst>
              <a:ext uri="{FF2B5EF4-FFF2-40B4-BE49-F238E27FC236}">
                <a16:creationId xmlns:a16="http://schemas.microsoft.com/office/drawing/2014/main" id="{4B189521-9A86-EB40-BD73-2137A5A32601}"/>
              </a:ext>
            </a:extLst>
          </p:cNvPr>
          <p:cNvSpPr/>
          <p:nvPr/>
        </p:nvSpPr>
        <p:spPr>
          <a:xfrm>
            <a:off x="372745" y="2540"/>
            <a:ext cx="824865" cy="896620"/>
          </a:xfrm>
          <a:prstGeom prst="rect">
            <a:avLst/>
          </a:prstGeom>
          <a:solidFill>
            <a:srgbClr val="3B6C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89317180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1264285" y="10795"/>
            <a:ext cx="10515600" cy="1097280"/>
          </a:xfrm>
        </p:spPr>
        <p:txBody>
          <a:bodyPr anchor="ctr" anchorCtr="0"/>
          <a:lstStyle>
            <a:lvl1pPr>
              <a:defRPr sz="3200"/>
            </a:lvl1pPr>
          </a:lstStyle>
          <a:p>
            <a:r>
              <a:rPr lang="zh-CN" altLang="en-US"/>
              <a:t>单击此处编辑标题</a:t>
            </a:r>
          </a:p>
        </p:txBody>
      </p:sp>
      <p:sp>
        <p:nvSpPr>
          <p:cNvPr id="3" name="文本占位符 2"/>
          <p:cNvSpPr>
            <a:spLocks noGrp="1"/>
          </p:cNvSpPr>
          <p:nvPr>
            <p:ph type="body" idx="1" hasCustomPrompt="1"/>
          </p:nvPr>
        </p:nvSpPr>
        <p:spPr>
          <a:xfrm>
            <a:off x="1289050" y="1364615"/>
            <a:ext cx="10059670" cy="4215130"/>
          </a:xfrm>
        </p:spPr>
        <p:txBody>
          <a:bodyPr anchor="t" anchorCtr="0"/>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单击此处编辑内容</a:t>
            </a:r>
          </a:p>
        </p:txBody>
      </p:sp>
      <p:sp>
        <p:nvSpPr>
          <p:cNvPr id="7" name="日期占位符 6"/>
          <p:cNvSpPr>
            <a:spLocks noGrp="1"/>
          </p:cNvSpPr>
          <p:nvPr>
            <p:ph type="dt" sz="half" idx="10"/>
          </p:nvPr>
        </p:nvSpPr>
        <p:spPr/>
        <p:txBody>
          <a:bodyPr/>
          <a:lstStyle/>
          <a:p>
            <a:fld id="{760FBDFE-C587-4B4C-A407-44438C67B59E}" type="datetimeFigureOut">
              <a:rPr lang="zh-CN" altLang="en-US" smtClean="0"/>
              <a:t>2022/5/18</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9AE70B2-8BF9-45C0-BB95-33D1B9D3A854}" type="slidenum">
              <a:rPr lang="zh-CN" altLang="en-US" smtClean="0"/>
              <a:t>‹#›</a:t>
            </a:fld>
            <a:endParaRPr lang="zh-CN" altLang="en-US"/>
          </a:p>
        </p:txBody>
      </p:sp>
      <p:cxnSp>
        <p:nvCxnSpPr>
          <p:cNvPr id="26" name="直接连接符 25"/>
          <p:cNvCxnSpPr/>
          <p:nvPr/>
        </p:nvCxnSpPr>
        <p:spPr>
          <a:xfrm flipV="1">
            <a:off x="372745" y="1090930"/>
            <a:ext cx="11809730" cy="6985"/>
          </a:xfrm>
          <a:prstGeom prst="line">
            <a:avLst/>
          </a:prstGeom>
          <a:ln w="9525">
            <a:solidFill>
              <a:srgbClr val="1440F2"/>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rot="5400000" flipV="1">
            <a:off x="8338465" y="3510000"/>
            <a:ext cx="7020000" cy="6985"/>
          </a:xfrm>
          <a:prstGeom prst="line">
            <a:avLst/>
          </a:prstGeom>
          <a:ln w="9525">
            <a:solidFill>
              <a:srgbClr val="1440F2"/>
            </a:solidFill>
          </a:ln>
        </p:spPr>
        <p:style>
          <a:lnRef idx="1">
            <a:schemeClr val="accent1"/>
          </a:lnRef>
          <a:fillRef idx="0">
            <a:schemeClr val="accent1"/>
          </a:fillRef>
          <a:effectRef idx="0">
            <a:schemeClr val="accent1"/>
          </a:effectRef>
          <a:fontRef idx="minor">
            <a:schemeClr val="tx1"/>
          </a:fontRef>
        </p:style>
      </p:cxnSp>
      <p:pic>
        <p:nvPicPr>
          <p:cNvPr id="12" name="图像" descr="图像"/>
          <p:cNvPicPr>
            <a:picLocks noChangeAspect="1"/>
          </p:cNvPicPr>
          <p:nvPr/>
        </p:nvPicPr>
        <p:blipFill>
          <a:blip r:embed="rId2"/>
          <a:stretch>
            <a:fillRect/>
          </a:stretch>
        </p:blipFill>
        <p:spPr>
          <a:xfrm>
            <a:off x="372745" y="5918200"/>
            <a:ext cx="1541780" cy="622300"/>
          </a:xfrm>
          <a:prstGeom prst="rect">
            <a:avLst/>
          </a:prstGeom>
          <a:ln w="12700">
            <a:miter lim="400000"/>
            <a:headEnd/>
            <a:tailEnd/>
          </a:ln>
        </p:spPr>
      </p:pic>
      <p:sp>
        <p:nvSpPr>
          <p:cNvPr id="4" name="矩形 3"/>
          <p:cNvSpPr/>
          <p:nvPr/>
        </p:nvSpPr>
        <p:spPr>
          <a:xfrm>
            <a:off x="372745" y="2540"/>
            <a:ext cx="824865" cy="896620"/>
          </a:xfrm>
          <a:prstGeom prst="rect">
            <a:avLst/>
          </a:prstGeom>
          <a:solidFill>
            <a:srgbClr val="6C91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25">
            <a:extLst>
              <a:ext uri="{FF2B5EF4-FFF2-40B4-BE49-F238E27FC236}">
                <a16:creationId xmlns:a16="http://schemas.microsoft.com/office/drawing/2014/main" id="{D6988B48-87DE-154A-9AAF-F1D6CBC2F011}"/>
              </a:ext>
            </a:extLst>
          </p:cNvPr>
          <p:cNvCxnSpPr/>
          <p:nvPr/>
        </p:nvCxnSpPr>
        <p:spPr>
          <a:xfrm flipV="1">
            <a:off x="372745" y="1090930"/>
            <a:ext cx="11809730" cy="6985"/>
          </a:xfrm>
          <a:prstGeom prst="line">
            <a:avLst/>
          </a:prstGeom>
          <a:ln w="9525">
            <a:solidFill>
              <a:srgbClr val="1440F2"/>
            </a:solidFill>
          </a:ln>
        </p:spPr>
        <p:style>
          <a:lnRef idx="1">
            <a:schemeClr val="accent1"/>
          </a:lnRef>
          <a:fillRef idx="0">
            <a:schemeClr val="accent1"/>
          </a:fillRef>
          <a:effectRef idx="0">
            <a:schemeClr val="accent1"/>
          </a:effectRef>
          <a:fontRef idx="minor">
            <a:schemeClr val="tx1"/>
          </a:fontRef>
        </p:style>
      </p:cxnSp>
      <p:cxnSp>
        <p:nvCxnSpPr>
          <p:cNvPr id="14" name="直接连接符 10">
            <a:extLst>
              <a:ext uri="{FF2B5EF4-FFF2-40B4-BE49-F238E27FC236}">
                <a16:creationId xmlns:a16="http://schemas.microsoft.com/office/drawing/2014/main" id="{0799EDD7-97F8-E948-84A3-4E64FC19BE7F}"/>
              </a:ext>
            </a:extLst>
          </p:cNvPr>
          <p:cNvCxnSpPr/>
          <p:nvPr/>
        </p:nvCxnSpPr>
        <p:spPr>
          <a:xfrm rot="5400000" flipV="1">
            <a:off x="8338465" y="3510000"/>
            <a:ext cx="7020000" cy="6985"/>
          </a:xfrm>
          <a:prstGeom prst="line">
            <a:avLst/>
          </a:prstGeom>
          <a:ln w="9525">
            <a:solidFill>
              <a:srgbClr val="1440F2"/>
            </a:solidFill>
          </a:ln>
        </p:spPr>
        <p:style>
          <a:lnRef idx="1">
            <a:schemeClr val="accent1"/>
          </a:lnRef>
          <a:fillRef idx="0">
            <a:schemeClr val="accent1"/>
          </a:fillRef>
          <a:effectRef idx="0">
            <a:schemeClr val="accent1"/>
          </a:effectRef>
          <a:fontRef idx="minor">
            <a:schemeClr val="tx1"/>
          </a:fontRef>
        </p:style>
      </p:cxnSp>
      <p:pic>
        <p:nvPicPr>
          <p:cNvPr id="15" name="图像" descr="图像">
            <a:extLst>
              <a:ext uri="{FF2B5EF4-FFF2-40B4-BE49-F238E27FC236}">
                <a16:creationId xmlns:a16="http://schemas.microsoft.com/office/drawing/2014/main" id="{EF90F3F9-EE3B-734A-8A19-044814C9F397}"/>
              </a:ext>
            </a:extLst>
          </p:cNvPr>
          <p:cNvPicPr>
            <a:picLocks noChangeAspect="1"/>
          </p:cNvPicPr>
          <p:nvPr/>
        </p:nvPicPr>
        <p:blipFill>
          <a:blip r:embed="rId2"/>
          <a:stretch>
            <a:fillRect/>
          </a:stretch>
        </p:blipFill>
        <p:spPr>
          <a:xfrm>
            <a:off x="372745" y="5918200"/>
            <a:ext cx="1541780" cy="622300"/>
          </a:xfrm>
          <a:prstGeom prst="rect">
            <a:avLst/>
          </a:prstGeom>
          <a:ln w="12700">
            <a:miter lim="400000"/>
            <a:headEnd/>
            <a:tailEnd/>
          </a:ln>
        </p:spPr>
      </p:pic>
      <p:sp>
        <p:nvSpPr>
          <p:cNvPr id="16" name="矩形 15">
            <a:extLst>
              <a:ext uri="{FF2B5EF4-FFF2-40B4-BE49-F238E27FC236}">
                <a16:creationId xmlns:a16="http://schemas.microsoft.com/office/drawing/2014/main" id="{CA7D8627-B46F-5C4E-9789-89643900843B}"/>
              </a:ext>
            </a:extLst>
          </p:cNvPr>
          <p:cNvSpPr/>
          <p:nvPr/>
        </p:nvSpPr>
        <p:spPr>
          <a:xfrm>
            <a:off x="372745" y="2540"/>
            <a:ext cx="824865" cy="896620"/>
          </a:xfrm>
          <a:prstGeom prst="rect">
            <a:avLst/>
          </a:prstGeom>
          <a:solidFill>
            <a:srgbClr val="6C91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57235590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矩形 1"/>
          <p:cNvSpPr/>
          <p:nvPr/>
        </p:nvSpPr>
        <p:spPr>
          <a:xfrm>
            <a:off x="-24130" y="-26670"/>
            <a:ext cx="12216130" cy="6911975"/>
          </a:xfrm>
          <a:prstGeom prst="rect">
            <a:avLst/>
          </a:prstGeom>
          <a:solidFill>
            <a:srgbClr val="6C91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感谢聆听！"/>
          <p:cNvSpPr txBox="1"/>
          <p:nvPr/>
        </p:nvSpPr>
        <p:spPr>
          <a:xfrm>
            <a:off x="3598545" y="2848610"/>
            <a:ext cx="5596890" cy="778510"/>
          </a:xfrm>
          <a:prstGeom prst="rect">
            <a:avLst/>
          </a:prstGeom>
          <a:ln w="12700">
            <a:miter lim="400000"/>
          </a:ln>
        </p:spPr>
        <p:txBody>
          <a:bodyPr wrap="square" lIns="50800" tIns="50800" rIns="50800" bIns="50800" anchor="ctr">
            <a:spAutoFit/>
          </a:bodyPr>
          <a:lstStyle>
            <a:lvl1pPr>
              <a:defRPr sz="7000" b="0">
                <a:latin typeface="Source Han Sans CN Heavy Bold"/>
                <a:ea typeface="Source Han Sans CN Heavy Bold"/>
                <a:cs typeface="Source Han Sans CN Heavy Bold"/>
                <a:sym typeface="Source Han Sans CN Heavy Bold"/>
              </a:defRPr>
            </a:lvl1pPr>
          </a:lstStyle>
          <a:p>
            <a:pPr algn="ctr"/>
            <a:r>
              <a:rPr sz="4400">
                <a:solidFill>
                  <a:schemeClr val="bg1"/>
                </a:solidFill>
                <a:latin typeface="微软雅黑" panose="020B0503020204020204" pitchFamily="34" charset="-122"/>
                <a:ea typeface="微软雅黑" panose="020B0503020204020204" pitchFamily="34" charset="-122"/>
              </a:rPr>
              <a:t>感 谢 聆 听 ！</a:t>
            </a:r>
          </a:p>
        </p:txBody>
      </p:sp>
      <p:sp>
        <p:nvSpPr>
          <p:cNvPr id="9" name="2020©太美医疗科技版权所有"/>
          <p:cNvSpPr txBox="1"/>
          <p:nvPr/>
        </p:nvSpPr>
        <p:spPr>
          <a:xfrm>
            <a:off x="8770620" y="6149975"/>
            <a:ext cx="2505710" cy="255270"/>
          </a:xfrm>
          <a:prstGeom prst="rect">
            <a:avLst/>
          </a:prstGeom>
          <a:ln w="12700">
            <a:miter lim="400000"/>
          </a:ln>
        </p:spPr>
        <p:txBody>
          <a:bodyPr wrap="square" lIns="50800" tIns="50800" rIns="50800" bIns="50800" anchor="ctr">
            <a:spAutoFit/>
          </a:bodyPr>
          <a:lstStyle/>
          <a:p>
            <a:pPr algn="l" defTabSz="914400">
              <a:defRPr sz="1700" b="0" spc="377">
                <a:solidFill>
                  <a:srgbClr val="595959"/>
                </a:solidFill>
                <a:latin typeface="思源黑体 CN Normal" panose="020B0400000000000000" charset="-122"/>
                <a:ea typeface="思源黑体 CN Normal" panose="020B0400000000000000" charset="-122"/>
                <a:cs typeface="思源黑体 CN Normal" panose="020B0400000000000000" charset="-122"/>
                <a:sym typeface="思源黑体 CN Normal" panose="020B0400000000000000" charset="-122"/>
              </a:defRPr>
            </a:pPr>
            <a:r>
              <a:rPr sz="1000" spc="200">
                <a:solidFill>
                  <a:schemeClr val="bg1"/>
                </a:solidFill>
                <a:uFillTx/>
                <a:latin typeface="微软雅黑" panose="020B0503020204020204" pitchFamily="34" charset="-122"/>
                <a:ea typeface="微软雅黑" panose="020B0503020204020204" pitchFamily="34" charset="-122"/>
                <a:cs typeface="微软雅黑" panose="020B0503020204020204" pitchFamily="34" charset="-122"/>
              </a:rPr>
              <a:t>2020</a:t>
            </a:r>
            <a:r>
              <a:rPr sz="1000" spc="200" baseline="31000">
                <a:solidFill>
                  <a:schemeClr val="bg1"/>
                </a:solidFill>
                <a:uFillTx/>
                <a:latin typeface="微软雅黑" panose="020B0503020204020204" pitchFamily="34" charset="-122"/>
                <a:ea typeface="微软雅黑" panose="020B0503020204020204" pitchFamily="34" charset="-122"/>
                <a:cs typeface="微软雅黑" panose="020B0503020204020204" pitchFamily="34" charset="-122"/>
              </a:rPr>
              <a:t>©</a:t>
            </a:r>
            <a:r>
              <a:rPr sz="1000" spc="200">
                <a:solidFill>
                  <a:schemeClr val="bg1"/>
                </a:solidFill>
                <a:uFillTx/>
                <a:latin typeface="微软雅黑" panose="020B0503020204020204" pitchFamily="34" charset="-122"/>
                <a:ea typeface="微软雅黑" panose="020B0503020204020204" pitchFamily="34" charset="-122"/>
                <a:cs typeface="微软雅黑" panose="020B0503020204020204" pitchFamily="34" charset="-122"/>
              </a:rPr>
              <a:t>太美医疗科技版权所有</a:t>
            </a:r>
          </a:p>
        </p:txBody>
      </p:sp>
      <p:sp>
        <p:nvSpPr>
          <p:cNvPr id="10" name="www.taimeitech.com |bd@mobilemd.cn"/>
          <p:cNvSpPr txBox="1"/>
          <p:nvPr/>
        </p:nvSpPr>
        <p:spPr>
          <a:xfrm>
            <a:off x="556260" y="6088380"/>
            <a:ext cx="5918200" cy="316865"/>
          </a:xfrm>
          <a:prstGeom prst="rect">
            <a:avLst/>
          </a:prstGeom>
          <a:ln w="12700">
            <a:miter lim="400000"/>
          </a:ln>
        </p:spPr>
        <p:txBody>
          <a:bodyPr lIns="50800" tIns="50800" rIns="50800" bIns="50800">
            <a:spAutoFit/>
          </a:bodyPr>
          <a:lstStyle>
            <a:lvl1pPr algn="l">
              <a:defRPr sz="3600"/>
            </a:lvl1pPr>
          </a:lstStyle>
          <a:p>
            <a:r>
              <a:rPr sz="1400">
                <a:solidFill>
                  <a:schemeClr val="bg1"/>
                </a:solidFill>
                <a:latin typeface="微软雅黑" panose="020B0503020204020204" pitchFamily="34" charset="-122"/>
                <a:ea typeface="微软雅黑" panose="020B0503020204020204" pitchFamily="34" charset="-122"/>
              </a:rPr>
              <a:t>www.taimeitech.com | bd@mobilemd.cn</a:t>
            </a:r>
          </a:p>
        </p:txBody>
      </p:sp>
      <p:pic>
        <p:nvPicPr>
          <p:cNvPr id="3" name="图片 2" descr="太美医疗科技logo-反白色（大尺寸）"/>
          <p:cNvPicPr>
            <a:picLocks noChangeAspect="1"/>
          </p:cNvPicPr>
          <p:nvPr/>
        </p:nvPicPr>
        <p:blipFill>
          <a:blip r:embed="rId2"/>
          <a:stretch>
            <a:fillRect/>
          </a:stretch>
        </p:blipFill>
        <p:spPr>
          <a:xfrm>
            <a:off x="484505" y="506095"/>
            <a:ext cx="2703830" cy="1228090"/>
          </a:xfrm>
          <a:prstGeom prst="rect">
            <a:avLst/>
          </a:prstGeom>
        </p:spPr>
      </p:pic>
      <p:pic>
        <p:nvPicPr>
          <p:cNvPr id="4" name="图像" descr="图像"/>
          <p:cNvPicPr>
            <a:picLocks noChangeAspect="1"/>
          </p:cNvPicPr>
          <p:nvPr/>
        </p:nvPicPr>
        <p:blipFill>
          <a:blip r:embed="rId3"/>
          <a:stretch>
            <a:fillRect/>
          </a:stretch>
        </p:blipFill>
        <p:spPr>
          <a:xfrm>
            <a:off x="10340340" y="5329555"/>
            <a:ext cx="1036955" cy="1003935"/>
          </a:xfrm>
          <a:prstGeom prst="rect">
            <a:avLst/>
          </a:prstGeom>
          <a:ln w="12700">
            <a:miter lim="400000"/>
            <a:headEnd/>
            <a:tailEnd/>
          </a:ln>
        </p:spPr>
      </p:pic>
      <p:pic>
        <p:nvPicPr>
          <p:cNvPr id="13" name="图片 12" descr="太美qrcode"/>
          <p:cNvPicPr>
            <a:picLocks noChangeAspect="1"/>
          </p:cNvPicPr>
          <p:nvPr/>
        </p:nvPicPr>
        <p:blipFill>
          <a:blip r:embed="rId4"/>
          <a:stretch>
            <a:fillRect/>
          </a:stretch>
        </p:blipFill>
        <p:spPr>
          <a:xfrm>
            <a:off x="556260" y="4640580"/>
            <a:ext cx="1338580" cy="1338580"/>
          </a:xfrm>
          <a:prstGeom prst="rect">
            <a:avLst/>
          </a:prstGeom>
        </p:spPr>
      </p:pic>
      <p:sp>
        <p:nvSpPr>
          <p:cNvPr id="11" name="矩形 10">
            <a:extLst>
              <a:ext uri="{FF2B5EF4-FFF2-40B4-BE49-F238E27FC236}">
                <a16:creationId xmlns:a16="http://schemas.microsoft.com/office/drawing/2014/main" id="{978FE9B7-889A-744D-8375-40E7211307EA}"/>
              </a:ext>
            </a:extLst>
          </p:cNvPr>
          <p:cNvSpPr/>
          <p:nvPr/>
        </p:nvSpPr>
        <p:spPr>
          <a:xfrm>
            <a:off x="-24130" y="-26670"/>
            <a:ext cx="12216130" cy="6911975"/>
          </a:xfrm>
          <a:prstGeom prst="rect">
            <a:avLst/>
          </a:prstGeom>
          <a:solidFill>
            <a:srgbClr val="6C91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感谢聆听！">
            <a:extLst>
              <a:ext uri="{FF2B5EF4-FFF2-40B4-BE49-F238E27FC236}">
                <a16:creationId xmlns:a16="http://schemas.microsoft.com/office/drawing/2014/main" id="{B792F10C-0A52-FA4B-92F9-96482FF5D497}"/>
              </a:ext>
            </a:extLst>
          </p:cNvPr>
          <p:cNvSpPr txBox="1"/>
          <p:nvPr/>
        </p:nvSpPr>
        <p:spPr>
          <a:xfrm>
            <a:off x="3598545" y="2848610"/>
            <a:ext cx="5596890" cy="778510"/>
          </a:xfrm>
          <a:prstGeom prst="rect">
            <a:avLst/>
          </a:prstGeom>
          <a:ln w="12700">
            <a:miter lim="400000"/>
          </a:ln>
        </p:spPr>
        <p:txBody>
          <a:bodyPr wrap="square" lIns="50800" tIns="50800" rIns="50800" bIns="50800" anchor="ctr">
            <a:spAutoFit/>
          </a:bodyPr>
          <a:lstStyle>
            <a:lvl1pPr>
              <a:defRPr sz="7000" b="0">
                <a:latin typeface="Source Han Sans CN Heavy Bold"/>
                <a:ea typeface="Source Han Sans CN Heavy Bold"/>
                <a:cs typeface="Source Han Sans CN Heavy Bold"/>
                <a:sym typeface="Source Han Sans CN Heavy Bold"/>
              </a:defRPr>
            </a:lvl1pPr>
          </a:lstStyle>
          <a:p>
            <a:pPr algn="ctr"/>
            <a:r>
              <a:rPr sz="4400">
                <a:solidFill>
                  <a:schemeClr val="bg1"/>
                </a:solidFill>
                <a:latin typeface="微软雅黑" panose="020B0503020204020204" pitchFamily="34" charset="-122"/>
                <a:ea typeface="微软雅黑" panose="020B0503020204020204" pitchFamily="34" charset="-122"/>
              </a:rPr>
              <a:t>感 谢 聆 听 ！</a:t>
            </a:r>
          </a:p>
        </p:txBody>
      </p:sp>
      <p:sp>
        <p:nvSpPr>
          <p:cNvPr id="14" name="2020©太美医疗科技版权所有">
            <a:extLst>
              <a:ext uri="{FF2B5EF4-FFF2-40B4-BE49-F238E27FC236}">
                <a16:creationId xmlns:a16="http://schemas.microsoft.com/office/drawing/2014/main" id="{18E58628-1541-D641-8317-4880D87BD34C}"/>
              </a:ext>
            </a:extLst>
          </p:cNvPr>
          <p:cNvSpPr txBox="1"/>
          <p:nvPr/>
        </p:nvSpPr>
        <p:spPr>
          <a:xfrm>
            <a:off x="8770620" y="6149975"/>
            <a:ext cx="2505710" cy="255270"/>
          </a:xfrm>
          <a:prstGeom prst="rect">
            <a:avLst/>
          </a:prstGeom>
          <a:ln w="12700">
            <a:miter lim="400000"/>
          </a:ln>
        </p:spPr>
        <p:txBody>
          <a:bodyPr wrap="square" lIns="50800" tIns="50800" rIns="50800" bIns="50800" anchor="ctr">
            <a:spAutoFit/>
          </a:bodyPr>
          <a:lstStyle/>
          <a:p>
            <a:pPr algn="l" defTabSz="914400">
              <a:defRPr sz="1700" b="0" spc="377">
                <a:solidFill>
                  <a:srgbClr val="595959"/>
                </a:solidFill>
                <a:latin typeface="思源黑体 CN Normal" panose="020B0400000000000000" charset="-122"/>
                <a:ea typeface="思源黑体 CN Normal" panose="020B0400000000000000" charset="-122"/>
                <a:cs typeface="思源黑体 CN Normal" panose="020B0400000000000000" charset="-122"/>
                <a:sym typeface="思源黑体 CN Normal" panose="020B0400000000000000" charset="-122"/>
              </a:defRPr>
            </a:pPr>
            <a:r>
              <a:rPr sz="1000" spc="200">
                <a:solidFill>
                  <a:schemeClr val="bg1"/>
                </a:solidFill>
                <a:uFillTx/>
                <a:latin typeface="微软雅黑" panose="020B0503020204020204" pitchFamily="34" charset="-122"/>
                <a:ea typeface="微软雅黑" panose="020B0503020204020204" pitchFamily="34" charset="-122"/>
                <a:cs typeface="微软雅黑" panose="020B0503020204020204" pitchFamily="34" charset="-122"/>
              </a:rPr>
              <a:t>2020</a:t>
            </a:r>
            <a:r>
              <a:rPr sz="1000" spc="200" baseline="31000">
                <a:solidFill>
                  <a:schemeClr val="bg1"/>
                </a:solidFill>
                <a:uFillTx/>
                <a:latin typeface="微软雅黑" panose="020B0503020204020204" pitchFamily="34" charset="-122"/>
                <a:ea typeface="微软雅黑" panose="020B0503020204020204" pitchFamily="34" charset="-122"/>
                <a:cs typeface="微软雅黑" panose="020B0503020204020204" pitchFamily="34" charset="-122"/>
              </a:rPr>
              <a:t>©</a:t>
            </a:r>
            <a:r>
              <a:rPr sz="1000" spc="200">
                <a:solidFill>
                  <a:schemeClr val="bg1"/>
                </a:solidFill>
                <a:uFillTx/>
                <a:latin typeface="微软雅黑" panose="020B0503020204020204" pitchFamily="34" charset="-122"/>
                <a:ea typeface="微软雅黑" panose="020B0503020204020204" pitchFamily="34" charset="-122"/>
                <a:cs typeface="微软雅黑" panose="020B0503020204020204" pitchFamily="34" charset="-122"/>
              </a:rPr>
              <a:t>太美医疗科技版权所有</a:t>
            </a:r>
          </a:p>
        </p:txBody>
      </p:sp>
      <p:sp>
        <p:nvSpPr>
          <p:cNvPr id="15" name="www.taimeitech.com |bd@mobilemd.cn">
            <a:extLst>
              <a:ext uri="{FF2B5EF4-FFF2-40B4-BE49-F238E27FC236}">
                <a16:creationId xmlns:a16="http://schemas.microsoft.com/office/drawing/2014/main" id="{ED544764-BDF6-D446-800C-16033A337E2C}"/>
              </a:ext>
            </a:extLst>
          </p:cNvPr>
          <p:cNvSpPr txBox="1"/>
          <p:nvPr/>
        </p:nvSpPr>
        <p:spPr>
          <a:xfrm>
            <a:off x="556260" y="6088380"/>
            <a:ext cx="5918200" cy="316865"/>
          </a:xfrm>
          <a:prstGeom prst="rect">
            <a:avLst/>
          </a:prstGeom>
          <a:ln w="12700">
            <a:miter lim="400000"/>
          </a:ln>
        </p:spPr>
        <p:txBody>
          <a:bodyPr lIns="50800" tIns="50800" rIns="50800" bIns="50800">
            <a:spAutoFit/>
          </a:bodyPr>
          <a:lstStyle>
            <a:lvl1pPr algn="l">
              <a:defRPr sz="3600"/>
            </a:lvl1pPr>
          </a:lstStyle>
          <a:p>
            <a:r>
              <a:rPr sz="1400">
                <a:solidFill>
                  <a:schemeClr val="bg1"/>
                </a:solidFill>
                <a:latin typeface="微软雅黑" panose="020B0503020204020204" pitchFamily="34" charset="-122"/>
                <a:ea typeface="微软雅黑" panose="020B0503020204020204" pitchFamily="34" charset="-122"/>
              </a:rPr>
              <a:t>www.taimeitech.com | bd@mobilemd.cn</a:t>
            </a:r>
          </a:p>
        </p:txBody>
      </p:sp>
      <p:pic>
        <p:nvPicPr>
          <p:cNvPr id="16" name="图片 15" descr="太美医疗科技logo-反白色（大尺寸）">
            <a:extLst>
              <a:ext uri="{FF2B5EF4-FFF2-40B4-BE49-F238E27FC236}">
                <a16:creationId xmlns:a16="http://schemas.microsoft.com/office/drawing/2014/main" id="{75963F42-6968-A740-9F1F-A49F115449A1}"/>
              </a:ext>
            </a:extLst>
          </p:cNvPr>
          <p:cNvPicPr>
            <a:picLocks noChangeAspect="1"/>
          </p:cNvPicPr>
          <p:nvPr/>
        </p:nvPicPr>
        <p:blipFill>
          <a:blip r:embed="rId2"/>
          <a:stretch>
            <a:fillRect/>
          </a:stretch>
        </p:blipFill>
        <p:spPr>
          <a:xfrm>
            <a:off x="484505" y="506095"/>
            <a:ext cx="2703830" cy="1228090"/>
          </a:xfrm>
          <a:prstGeom prst="rect">
            <a:avLst/>
          </a:prstGeom>
        </p:spPr>
      </p:pic>
      <p:pic>
        <p:nvPicPr>
          <p:cNvPr id="17" name="图像" descr="图像">
            <a:extLst>
              <a:ext uri="{FF2B5EF4-FFF2-40B4-BE49-F238E27FC236}">
                <a16:creationId xmlns:a16="http://schemas.microsoft.com/office/drawing/2014/main" id="{183C31F6-CA99-7643-AFAC-6A2C2DFBEB9B}"/>
              </a:ext>
            </a:extLst>
          </p:cNvPr>
          <p:cNvPicPr>
            <a:picLocks noChangeAspect="1"/>
          </p:cNvPicPr>
          <p:nvPr/>
        </p:nvPicPr>
        <p:blipFill>
          <a:blip r:embed="rId3"/>
          <a:stretch>
            <a:fillRect/>
          </a:stretch>
        </p:blipFill>
        <p:spPr>
          <a:xfrm>
            <a:off x="10340340" y="5329555"/>
            <a:ext cx="1036955" cy="1003935"/>
          </a:xfrm>
          <a:prstGeom prst="rect">
            <a:avLst/>
          </a:prstGeom>
          <a:ln w="12700">
            <a:miter lim="400000"/>
            <a:headEnd/>
            <a:tailEnd/>
          </a:ln>
        </p:spPr>
      </p:pic>
      <p:pic>
        <p:nvPicPr>
          <p:cNvPr id="18" name="图片 17" descr="太美qrcode">
            <a:extLst>
              <a:ext uri="{FF2B5EF4-FFF2-40B4-BE49-F238E27FC236}">
                <a16:creationId xmlns:a16="http://schemas.microsoft.com/office/drawing/2014/main" id="{2C5AF640-893C-3B4E-B94E-7FBD1C51B6D9}"/>
              </a:ext>
            </a:extLst>
          </p:cNvPr>
          <p:cNvPicPr>
            <a:picLocks noChangeAspect="1"/>
          </p:cNvPicPr>
          <p:nvPr/>
        </p:nvPicPr>
        <p:blipFill>
          <a:blip r:embed="rId4"/>
          <a:stretch>
            <a:fillRect/>
          </a:stretch>
        </p:blipFill>
        <p:spPr>
          <a:xfrm>
            <a:off x="556260" y="4640580"/>
            <a:ext cx="1338580" cy="1338580"/>
          </a:xfrm>
          <a:prstGeom prst="rect">
            <a:avLst/>
          </a:prstGeom>
        </p:spPr>
      </p:pic>
    </p:spTree>
    <p:extLst>
      <p:ext uri="{BB962C8B-B14F-4D97-AF65-F5344CB8AC3E}">
        <p14:creationId xmlns:p14="http://schemas.microsoft.com/office/powerpoint/2010/main" val="220966241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838200" y="713673"/>
            <a:ext cx="4681654" cy="1428161"/>
          </a:xfrm>
        </p:spPr>
        <p:txBody>
          <a:bodyPr anchor="t" anchorCtr="0">
            <a:normAutofit/>
          </a:bodyPr>
          <a:lstStyle>
            <a:lvl1pPr>
              <a:defRPr sz="3600"/>
            </a:lvl1pPr>
          </a:lstStyle>
          <a:p>
            <a:r>
              <a:rPr lang="zh-CN" altLang="en-US" dirty="0"/>
              <a:t>单击此处编辑标题</a:t>
            </a:r>
          </a:p>
        </p:txBody>
      </p:sp>
      <p:sp>
        <p:nvSpPr>
          <p:cNvPr id="3" name="图片占位符 2"/>
          <p:cNvSpPr>
            <a:spLocks noGrp="1" noChangeAspect="1"/>
          </p:cNvSpPr>
          <p:nvPr>
            <p:ph type="pic" idx="1"/>
          </p:nvPr>
        </p:nvSpPr>
        <p:spPr>
          <a:xfrm>
            <a:off x="5642517" y="713673"/>
            <a:ext cx="5711882" cy="54036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zh-CN" altLang="en-US" dirty="0"/>
          </a:p>
        </p:txBody>
      </p:sp>
      <p:sp>
        <p:nvSpPr>
          <p:cNvPr id="4" name="文本占位符 3"/>
          <p:cNvSpPr>
            <a:spLocks noGrp="1"/>
          </p:cNvSpPr>
          <p:nvPr>
            <p:ph type="body" sz="half" idx="2"/>
          </p:nvPr>
        </p:nvSpPr>
        <p:spPr>
          <a:xfrm>
            <a:off x="838200" y="2313873"/>
            <a:ext cx="4681654" cy="3811588"/>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9EFD9D74-47D9-4702-A33C-335B63B48DBF}" type="datetimeFigureOut">
              <a:rPr lang="zh-CN" altLang="en-US" smtClean="0"/>
              <a:t>2022/5/18</a:t>
            </a:fld>
            <a:endParaRPr lang="zh-CN" altLang="en-US" dirty="0"/>
          </a:p>
        </p:txBody>
      </p:sp>
      <p:sp>
        <p:nvSpPr>
          <p:cNvPr id="6" name="页脚占位符 5"/>
          <p:cNvSpPr>
            <a:spLocks noGrp="1"/>
          </p:cNvSpPr>
          <p:nvPr>
            <p:ph type="ftr" sz="quarter" idx="11"/>
          </p:nvPr>
        </p:nvSpPr>
        <p:spPr/>
        <p:txBody>
          <a:bodyPr/>
          <a:lstStyle/>
          <a:p>
            <a:endParaRPr lang="zh-CN" altLang="en-US" dirty="0"/>
          </a:p>
        </p:txBody>
      </p:sp>
      <p:sp>
        <p:nvSpPr>
          <p:cNvPr id="7" name="灯片编号占位符 6"/>
          <p:cNvSpPr>
            <a:spLocks noGrp="1"/>
          </p:cNvSpPr>
          <p:nvPr>
            <p:ph type="sldNum" sz="quarter" idx="12"/>
          </p:nvPr>
        </p:nvSpPr>
        <p:spPr/>
        <p:txBody>
          <a:bodyPr/>
          <a:lstStyle/>
          <a:p>
            <a:fld id="{FABC47A4-756D-490B-A52F-7D9E2C9FC05F}" type="slidenum">
              <a:rPr lang="zh-CN" altLang="en-US" smtClean="0"/>
              <a:t>‹#›</a:t>
            </a:fld>
            <a:endParaRPr lang="zh-CN" altLang="en-US"/>
          </a:p>
        </p:txBody>
      </p:sp>
    </p:spTree>
    <p:extLst>
      <p:ext uri="{BB962C8B-B14F-4D97-AF65-F5344CB8AC3E}">
        <p14:creationId xmlns:p14="http://schemas.microsoft.com/office/powerpoint/2010/main" val="415190105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1_标题幻灯片">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C18C7758-1509-44BD-A8C9-34ACBA90A0D2}" type="datetimeFigureOut">
              <a:rPr lang="zh-CN" altLang="en-US" smtClean="0"/>
              <a:t>2022/5/18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97BF5FA-2C3E-4320-A652-13EE38F67125}" type="slidenum">
              <a:rPr lang="zh-CN" altLang="en-US" smtClean="0"/>
              <a:t>‹#›</a:t>
            </a:fld>
            <a:endParaRPr lang="zh-CN" altLang="en-US"/>
          </a:p>
        </p:txBody>
      </p:sp>
    </p:spTree>
    <p:extLst>
      <p:ext uri="{BB962C8B-B14F-4D97-AF65-F5344CB8AC3E}">
        <p14:creationId xmlns:p14="http://schemas.microsoft.com/office/powerpoint/2010/main" val="728645943"/>
      </p:ext>
    </p:extLst>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8" name="矩形 7"/>
          <p:cNvSpPr/>
          <p:nvPr/>
        </p:nvSpPr>
        <p:spPr>
          <a:xfrm>
            <a:off x="-20320" y="-5715"/>
            <a:ext cx="12212320" cy="6863715"/>
          </a:xfrm>
          <a:prstGeom prst="rect">
            <a:avLst/>
          </a:prstGeom>
          <a:solidFill>
            <a:srgbClr val="9799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6" name="直接连接符 25"/>
          <p:cNvCxnSpPr/>
          <p:nvPr/>
        </p:nvCxnSpPr>
        <p:spPr>
          <a:xfrm flipV="1">
            <a:off x="372745" y="1090930"/>
            <a:ext cx="11809730" cy="6985"/>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rot="5400000" flipV="1">
            <a:off x="8338465" y="3510000"/>
            <a:ext cx="7020000" cy="6985"/>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188" name="01."/>
          <p:cNvSpPr txBox="1"/>
          <p:nvPr/>
        </p:nvSpPr>
        <p:spPr>
          <a:xfrm>
            <a:off x="844550" y="195580"/>
            <a:ext cx="3492500" cy="932180"/>
          </a:xfrm>
          <a:prstGeom prst="rect">
            <a:avLst/>
          </a:prstGeom>
          <a:ln w="12700">
            <a:miter lim="400000"/>
          </a:ln>
        </p:spPr>
        <p:txBody>
          <a:bodyPr wrap="square" lIns="50800" tIns="50800" rIns="50800" bIns="50800">
            <a:spAutoFit/>
          </a:bodyPr>
          <a:lstStyle>
            <a:lvl1pPr algn="l">
              <a:defRPr sz="10000" b="0" i="1">
                <a:solidFill>
                  <a:srgbClr val="FFFFFF"/>
                </a:solidFill>
                <a:latin typeface="Helvetica Neue Light"/>
                <a:ea typeface="Helvetica Neue Light"/>
                <a:cs typeface="Helvetica Neue Light"/>
                <a:sym typeface="Helvetica Neue Light"/>
              </a:defRPr>
            </a:lvl1pPr>
          </a:lstStyle>
          <a:p>
            <a:r>
              <a:rPr sz="5400" dirty="0"/>
              <a:t> </a:t>
            </a:r>
            <a:r>
              <a:rPr lang="zh-CN" sz="4400" i="0" dirty="0">
                <a:latin typeface="微软雅黑" panose="020B0503020204020204" pitchFamily="34" charset="-122"/>
                <a:ea typeface="微软雅黑" panose="020B0503020204020204" pitchFamily="34" charset="-122"/>
              </a:rPr>
              <a:t>目 录</a:t>
            </a:r>
          </a:p>
        </p:txBody>
      </p:sp>
      <p:pic>
        <p:nvPicPr>
          <p:cNvPr id="107" name="图像" descr="图像"/>
          <p:cNvPicPr>
            <a:picLocks noChangeAspect="1"/>
          </p:cNvPicPr>
          <p:nvPr/>
        </p:nvPicPr>
        <p:blipFill>
          <a:blip r:embed="rId2"/>
          <a:stretch>
            <a:fillRect/>
          </a:stretch>
        </p:blipFill>
        <p:spPr>
          <a:xfrm>
            <a:off x="382905" y="5922010"/>
            <a:ext cx="1543518" cy="622800"/>
          </a:xfrm>
          <a:prstGeom prst="rect">
            <a:avLst/>
          </a:prstGeom>
          <a:ln w="12700">
            <a:miter lim="400000"/>
            <a:headEnd/>
            <a:tailEnd/>
          </a:ln>
        </p:spPr>
      </p:pic>
      <p:sp>
        <p:nvSpPr>
          <p:cNvPr id="4" name="内容占位符 3"/>
          <p:cNvSpPr>
            <a:spLocks noGrp="1"/>
          </p:cNvSpPr>
          <p:nvPr>
            <p:ph sz="half" idx="2" hasCustomPrompt="1"/>
          </p:nvPr>
        </p:nvSpPr>
        <p:spPr>
          <a:xfrm>
            <a:off x="2185035" y="1575435"/>
            <a:ext cx="8368665" cy="4351655"/>
          </a:xfrm>
        </p:spPr>
        <p:txBody>
          <a:bodyPr/>
          <a:lstStyle>
            <a:lvl1pPr>
              <a:lnSpc>
                <a:spcPct val="150000"/>
              </a:lnSpc>
              <a:defRPr sz="24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单击此处编辑章节标题</a:t>
            </a:r>
          </a:p>
          <a:p>
            <a:pPr lvl="0"/>
            <a:r>
              <a:rPr lang="zh-CN" altLang="en-US" dirty="0"/>
              <a:t>单击此处编辑章节标题</a:t>
            </a:r>
          </a:p>
        </p:txBody>
      </p:sp>
    </p:spTree>
    <p:extLst>
      <p:ext uri="{BB962C8B-B14F-4D97-AF65-F5344CB8AC3E}">
        <p14:creationId xmlns:p14="http://schemas.microsoft.com/office/powerpoint/2010/main" val="149770669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8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2022/5/18</a:t>
            </a:fld>
            <a:endParaRPr lang="zh-CN" altLang="en-US" dirty="0"/>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43797783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738538-6445-0347-8C10-A10642BB378B}"/>
              </a:ext>
            </a:extLst>
          </p:cNvPr>
          <p:cNvSpPr>
            <a:spLocks noGrp="1"/>
          </p:cNvSpPr>
          <p:nvPr>
            <p:ph type="ctrTitle"/>
          </p:nvPr>
        </p:nvSpPr>
        <p:spPr>
          <a:xfrm>
            <a:off x="1524000" y="1122363"/>
            <a:ext cx="9144000" cy="2387600"/>
          </a:xfrm>
        </p:spPr>
        <p:txBody>
          <a:bodyPr anchor="b"/>
          <a:lstStyle>
            <a:lvl1pPr algn="ctr">
              <a:defRPr sz="6000"/>
            </a:lvl1pPr>
          </a:lstStyle>
          <a:p>
            <a:r>
              <a:rPr kumimoji="1" lang="zh-CN" altLang="en-US"/>
              <a:t>单击此处编辑母版标题样式</a:t>
            </a:r>
          </a:p>
        </p:txBody>
      </p:sp>
      <p:sp>
        <p:nvSpPr>
          <p:cNvPr id="3" name="副标题 2">
            <a:extLst>
              <a:ext uri="{FF2B5EF4-FFF2-40B4-BE49-F238E27FC236}">
                <a16:creationId xmlns:a16="http://schemas.microsoft.com/office/drawing/2014/main" id="{6A5A9198-1C80-E24F-A8EE-67DFD12ABF7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p>
        </p:txBody>
      </p:sp>
      <p:sp>
        <p:nvSpPr>
          <p:cNvPr id="4" name="日期占位符 3">
            <a:extLst>
              <a:ext uri="{FF2B5EF4-FFF2-40B4-BE49-F238E27FC236}">
                <a16:creationId xmlns:a16="http://schemas.microsoft.com/office/drawing/2014/main" id="{1D8AD7AE-B824-0349-B91B-950B9EDEF97D}"/>
              </a:ext>
            </a:extLst>
          </p:cNvPr>
          <p:cNvSpPr>
            <a:spLocks noGrp="1"/>
          </p:cNvSpPr>
          <p:nvPr>
            <p:ph type="dt" sz="half" idx="10"/>
          </p:nvPr>
        </p:nvSpPr>
        <p:spPr/>
        <p:txBody>
          <a:bodyPr/>
          <a:lstStyle/>
          <a:p>
            <a:fld id="{99FAB647-DC18-934E-92C8-EE26A6C3182B}" type="datetimeFigureOut">
              <a:rPr kumimoji="1" lang="zh-CN" altLang="en-US" smtClean="0"/>
              <a:t>2022/5/18</a:t>
            </a:fld>
            <a:endParaRPr kumimoji="1" lang="zh-CN" altLang="en-US"/>
          </a:p>
        </p:txBody>
      </p:sp>
      <p:sp>
        <p:nvSpPr>
          <p:cNvPr id="5" name="页脚占位符 4">
            <a:extLst>
              <a:ext uri="{FF2B5EF4-FFF2-40B4-BE49-F238E27FC236}">
                <a16:creationId xmlns:a16="http://schemas.microsoft.com/office/drawing/2014/main" id="{1CA80242-E630-6743-8D49-12B23CD7284A}"/>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6FB69BAB-35AC-E24E-BA23-9B1BE0CB5C4C}"/>
              </a:ext>
            </a:extLst>
          </p:cNvPr>
          <p:cNvSpPr>
            <a:spLocks noGrp="1"/>
          </p:cNvSpPr>
          <p:nvPr>
            <p:ph type="sldNum" sz="quarter" idx="12"/>
          </p:nvPr>
        </p:nvSpPr>
        <p:spPr/>
        <p:txBody>
          <a:bodyPr/>
          <a:lstStyle/>
          <a:p>
            <a:fld id="{B400B9CC-1F35-9740-BE51-86B82FFBE048}" type="slidenum">
              <a:rPr kumimoji="1" lang="zh-CN" altLang="en-US" smtClean="0"/>
              <a:t>‹#›</a:t>
            </a:fld>
            <a:endParaRPr kumimoji="1" lang="zh-CN" altLang="en-US"/>
          </a:p>
        </p:txBody>
      </p:sp>
    </p:spTree>
    <p:extLst>
      <p:ext uri="{BB962C8B-B14F-4D97-AF65-F5344CB8AC3E}">
        <p14:creationId xmlns:p14="http://schemas.microsoft.com/office/powerpoint/2010/main" val="348128308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
  <p:cSld name="1_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2509D4-F9CF-CA47-827B-CA601ACC2F39}"/>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F9866606-C7E2-BA4C-9F7D-F2AE28204B98}"/>
              </a:ext>
            </a:extLst>
          </p:cNvPr>
          <p:cNvSpPr>
            <a:spLocks noGrp="1"/>
          </p:cNvSpPr>
          <p:nvPr>
            <p:ph idx="1"/>
          </p:nvPr>
        </p:nvSpPr>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E77FE25A-7A4E-7843-AD83-031D7607CB38}"/>
              </a:ext>
            </a:extLst>
          </p:cNvPr>
          <p:cNvSpPr>
            <a:spLocks noGrp="1"/>
          </p:cNvSpPr>
          <p:nvPr>
            <p:ph type="dt" sz="half" idx="10"/>
          </p:nvPr>
        </p:nvSpPr>
        <p:spPr/>
        <p:txBody>
          <a:bodyPr/>
          <a:lstStyle/>
          <a:p>
            <a:fld id="{99FAB647-DC18-934E-92C8-EE26A6C3182B}" type="datetimeFigureOut">
              <a:rPr kumimoji="1" lang="zh-CN" altLang="en-US" smtClean="0"/>
              <a:t>2022/5/18</a:t>
            </a:fld>
            <a:endParaRPr kumimoji="1" lang="zh-CN" altLang="en-US"/>
          </a:p>
        </p:txBody>
      </p:sp>
      <p:sp>
        <p:nvSpPr>
          <p:cNvPr id="5" name="页脚占位符 4">
            <a:extLst>
              <a:ext uri="{FF2B5EF4-FFF2-40B4-BE49-F238E27FC236}">
                <a16:creationId xmlns:a16="http://schemas.microsoft.com/office/drawing/2014/main" id="{5EC72679-0505-9A4B-A0E5-1874D9CABBD9}"/>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562859F9-80BC-EA41-B462-A1EF1865D4C1}"/>
              </a:ext>
            </a:extLst>
          </p:cNvPr>
          <p:cNvSpPr>
            <a:spLocks noGrp="1"/>
          </p:cNvSpPr>
          <p:nvPr>
            <p:ph type="sldNum" sz="quarter" idx="12"/>
          </p:nvPr>
        </p:nvSpPr>
        <p:spPr/>
        <p:txBody>
          <a:bodyPr/>
          <a:lstStyle/>
          <a:p>
            <a:fld id="{B400B9CC-1F35-9740-BE51-86B82FFBE048}" type="slidenum">
              <a:rPr kumimoji="1" lang="zh-CN" altLang="en-US" smtClean="0"/>
              <a:t>‹#›</a:t>
            </a:fld>
            <a:endParaRPr kumimoji="1" lang="zh-CN" altLang="en-US"/>
          </a:p>
        </p:txBody>
      </p:sp>
    </p:spTree>
    <p:extLst>
      <p:ext uri="{BB962C8B-B14F-4D97-AF65-F5344CB8AC3E}">
        <p14:creationId xmlns:p14="http://schemas.microsoft.com/office/powerpoint/2010/main" val="253513472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zh-CN" altLang="en-US"/>
              <a:t>单击此处编辑母版标题样式</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99FAB647-DC18-934E-92C8-EE26A6C3182B}" type="datetimeFigureOut">
              <a:rPr kumimoji="1" lang="zh-CN" altLang="en-US" smtClean="0"/>
              <a:t>2022/5/18</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B400B9CC-1F35-9740-BE51-86B82FFBE048}" type="slidenum">
              <a:rPr kumimoji="1" lang="zh-CN" altLang="en-US" smtClean="0"/>
              <a:t>‹#›</a:t>
            </a:fld>
            <a:endParaRPr kumimoji="1" lang="zh-CN" altLang="en-US"/>
          </a:p>
        </p:txBody>
      </p:sp>
    </p:spTree>
    <p:extLst>
      <p:ext uri="{BB962C8B-B14F-4D97-AF65-F5344CB8AC3E}">
        <p14:creationId xmlns:p14="http://schemas.microsoft.com/office/powerpoint/2010/main" val="120002923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nchor="ct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D997B5FA-0921-464F-AAE1-844C04324D75}" type="datetimeFigureOut">
              <a:rPr lang="zh-CN" altLang="en-US" smtClean="0"/>
              <a:t>2022/5/18</a:t>
            </a:fld>
            <a:endParaRPr lang="zh-CN" altLang="en-US" dirty="0"/>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137815788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zh-CN" altLang="en-US"/>
              <a:t>单击此处编辑母版标题样式</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D997B5FA-0921-464F-AAE1-844C04324D75}" type="datetimeFigureOut">
              <a:rPr lang="zh-CN" altLang="en-US" smtClean="0"/>
              <a:t>2022/5/18</a:t>
            </a:fld>
            <a:endParaRPr lang="zh-CN" altLang="en-US" dirty="0"/>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339316381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D997B5FA-0921-464F-AAE1-844C04324D75}" type="datetimeFigureOut">
              <a:rPr lang="zh-CN" altLang="en-US" smtClean="0"/>
              <a:t>2022/5/18</a:t>
            </a:fld>
            <a:endParaRPr lang="zh-CN" altLang="en-US" dirty="0"/>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112391864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CN" altLang="en-US"/>
              <a:t>单击此处编辑母版标题样式</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D997B5FA-0921-464F-AAE1-844C04324D75}" type="datetimeFigureOut">
              <a:rPr lang="zh-CN" altLang="en-US" smtClean="0"/>
              <a:t>2022/5/18</a:t>
            </a:fld>
            <a:endParaRPr lang="zh-CN" altLang="en-US" dirty="0"/>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332021768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D997B5FA-0921-464F-AAE1-844C04324D75}" type="datetimeFigureOut">
              <a:rPr lang="zh-CN" altLang="en-US" smtClean="0"/>
              <a:t>2022/5/18</a:t>
            </a:fld>
            <a:endParaRPr lang="zh-CN" altLang="en-US" dirty="0"/>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153826852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5/18/22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4664965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节标题">
    <p:spTree>
      <p:nvGrpSpPr>
        <p:cNvPr id="1" name=""/>
        <p:cNvGrpSpPr/>
        <p:nvPr/>
      </p:nvGrpSpPr>
      <p:grpSpPr>
        <a:xfrm>
          <a:off x="0" y="0"/>
          <a:ext cx="0" cy="0"/>
          <a:chOff x="0" y="0"/>
          <a:chExt cx="0" cy="0"/>
        </a:xfrm>
      </p:grpSpPr>
      <p:sp>
        <p:nvSpPr>
          <p:cNvPr id="6" name="矩形 5"/>
          <p:cNvSpPr/>
          <p:nvPr/>
        </p:nvSpPr>
        <p:spPr>
          <a:xfrm>
            <a:off x="-20320" y="-5715"/>
            <a:ext cx="12212320" cy="6863715"/>
          </a:xfrm>
          <a:prstGeom prst="rect">
            <a:avLst/>
          </a:prstGeom>
          <a:solidFill>
            <a:srgbClr val="1440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标题 4"/>
          <p:cNvSpPr>
            <a:spLocks noGrp="1"/>
          </p:cNvSpPr>
          <p:nvPr>
            <p:ph type="title" hasCustomPrompt="1"/>
          </p:nvPr>
        </p:nvSpPr>
        <p:spPr>
          <a:xfrm>
            <a:off x="838200" y="1972178"/>
            <a:ext cx="10515600" cy="2483115"/>
          </a:xfrm>
        </p:spPr>
        <p:txBody>
          <a:bodyPr>
            <a:normAutofit/>
          </a:bodyPr>
          <a:lstStyle>
            <a:lvl1pPr algn="ctr">
              <a:defRPr sz="3600" b="0" u="none" strike="noStrike" kern="1200" cap="none" spc="1000" normalizeH="0">
                <a:solidFill>
                  <a:schemeClr val="bg1"/>
                </a:solidFill>
                <a:uFillTx/>
              </a:defRPr>
            </a:lvl1pPr>
          </a:lstStyle>
          <a:p>
            <a:r>
              <a:rPr lang="zh-CN" altLang="en-US" dirty="0"/>
              <a:t>单击此处编辑章节标题</a:t>
            </a:r>
          </a:p>
        </p:txBody>
      </p:sp>
      <p:cxnSp>
        <p:nvCxnSpPr>
          <p:cNvPr id="26" name="直接连接符 25"/>
          <p:cNvCxnSpPr/>
          <p:nvPr/>
        </p:nvCxnSpPr>
        <p:spPr>
          <a:xfrm flipV="1">
            <a:off x="372745" y="1090930"/>
            <a:ext cx="11809730" cy="6985"/>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rot="5400000" flipV="1">
            <a:off x="8338465" y="3510000"/>
            <a:ext cx="7020000" cy="6985"/>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pic>
        <p:nvPicPr>
          <p:cNvPr id="107" name="图像" descr="图像"/>
          <p:cNvPicPr>
            <a:picLocks noChangeAspect="1"/>
          </p:cNvPicPr>
          <p:nvPr/>
        </p:nvPicPr>
        <p:blipFill>
          <a:blip r:embed="rId2"/>
          <a:stretch>
            <a:fillRect/>
          </a:stretch>
        </p:blipFill>
        <p:spPr>
          <a:xfrm>
            <a:off x="382905" y="5922010"/>
            <a:ext cx="1543518" cy="622800"/>
          </a:xfrm>
          <a:prstGeom prst="rect">
            <a:avLst/>
          </a:prstGeom>
          <a:ln w="12700">
            <a:miter lim="400000"/>
            <a:headEnd/>
            <a:tailEnd/>
          </a:ln>
        </p:spPr>
      </p:pic>
    </p:spTree>
    <p:extLst>
      <p:ext uri="{BB962C8B-B14F-4D97-AF65-F5344CB8AC3E}">
        <p14:creationId xmlns:p14="http://schemas.microsoft.com/office/powerpoint/2010/main" val="190077387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zh-CN" altLang="en-US"/>
              <a:t>单击此处编辑母版标题样式</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D997B5FA-0921-464F-AAE1-844C04324D75}" type="datetimeFigureOut">
              <a:rPr lang="zh-CN" altLang="en-US" smtClean="0"/>
              <a:t>2022/5/18</a:t>
            </a:fld>
            <a:endParaRPr lang="zh-CN" altLang="en-US" dirty="0"/>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24389450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zh-CN" altLang="en-US"/>
              <a:t>单击此处编辑母版标题样式</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a:xfrm>
            <a:off x="6399212" y="5883275"/>
            <a:ext cx="914400" cy="365125"/>
          </a:xfrm>
        </p:spPr>
        <p:txBody>
          <a:bodyPr/>
          <a:lstStyle/>
          <a:p>
            <a:fld id="{9EFD9D74-47D9-4702-A33C-335B63B48DBF}" type="datetimeFigureOut">
              <a:rPr lang="zh-CN" altLang="en-US" smtClean="0"/>
              <a:t>2022/5/18</a:t>
            </a:fld>
            <a:endParaRPr lang="zh-CN" altLang="en-US" dirty="0"/>
          </a:p>
        </p:txBody>
      </p:sp>
      <p:sp>
        <p:nvSpPr>
          <p:cNvPr id="6" name="Footer Placeholder 5"/>
          <p:cNvSpPr>
            <a:spLocks noGrp="1"/>
          </p:cNvSpPr>
          <p:nvPr>
            <p:ph type="ftr" sz="quarter" idx="11"/>
          </p:nvPr>
        </p:nvSpPr>
        <p:spPr>
          <a:xfrm>
            <a:off x="1141412" y="5883275"/>
            <a:ext cx="5105400" cy="365125"/>
          </a:xfrm>
        </p:spPr>
        <p:txBody>
          <a:bodyPr/>
          <a:lstStyle/>
          <a:p>
            <a:endParaRPr lang="zh-CN" altLang="en-US" dirty="0"/>
          </a:p>
        </p:txBody>
      </p:sp>
      <p:sp>
        <p:nvSpPr>
          <p:cNvPr id="7" name="Slide Number Placeholder 6"/>
          <p:cNvSpPr>
            <a:spLocks noGrp="1"/>
          </p:cNvSpPr>
          <p:nvPr>
            <p:ph type="sldNum" sz="quarter" idx="12"/>
          </p:nvPr>
        </p:nvSpPr>
        <p:spPr>
          <a:xfrm>
            <a:off x="10742612" y="5883275"/>
            <a:ext cx="322567" cy="365125"/>
          </a:xfrm>
        </p:spPr>
        <p:txBody>
          <a:bodyPr/>
          <a:lstStyle/>
          <a:p>
            <a:fld id="{FABC47A4-756D-490B-A52F-7D9E2C9FC05F}" type="slidenum">
              <a:rPr lang="zh-CN" altLang="en-US" smtClean="0"/>
              <a:t>‹#›</a:t>
            </a:fld>
            <a:endParaRPr lang="zh-CN" altLang="en-US"/>
          </a:p>
        </p:txBody>
      </p:sp>
    </p:spTree>
    <p:extLst>
      <p:ext uri="{BB962C8B-B14F-4D97-AF65-F5344CB8AC3E}">
        <p14:creationId xmlns:p14="http://schemas.microsoft.com/office/powerpoint/2010/main" val="201808182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带描述的全景图片">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D997B5FA-0921-464F-AAE1-844C04324D75}" type="datetimeFigureOut">
              <a:rPr lang="zh-CN" altLang="en-US" smtClean="0"/>
              <a:t>2022/5/18</a:t>
            </a:fld>
            <a:endParaRPr lang="zh-CN" altLang="en-US" dirty="0"/>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51850379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标题和描述">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zh-CN" altLang="en-US"/>
              <a:t>单击此处编辑母版标题样式</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D997B5FA-0921-464F-AAE1-844C04324D75}" type="datetimeFigureOut">
              <a:rPr lang="zh-CN" altLang="en-US" smtClean="0"/>
              <a:t>2022/5/18</a:t>
            </a:fld>
            <a:endParaRPr lang="zh-CN" altLang="en-US" dirty="0"/>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122254677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带描述的引言">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zh-CN" altLang="en-US"/>
              <a:t>单击此处编辑母版标题样式</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a:t>单击此处编辑母版文本样式</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zh-CN" altLang="en-US"/>
              <a:t>单击此处编辑母版文本样式</a:t>
            </a:r>
          </a:p>
        </p:txBody>
      </p:sp>
      <p:sp>
        <p:nvSpPr>
          <p:cNvPr id="4" name="Date Placeholder 3"/>
          <p:cNvSpPr>
            <a:spLocks noGrp="1"/>
          </p:cNvSpPr>
          <p:nvPr>
            <p:ph type="dt" sz="half" idx="10"/>
          </p:nvPr>
        </p:nvSpPr>
        <p:spPr/>
        <p:txBody>
          <a:bodyPr/>
          <a:lstStyle/>
          <a:p>
            <a:fld id="{D997B5FA-0921-464F-AAE1-844C04324D75}" type="datetimeFigureOut">
              <a:rPr lang="zh-CN" altLang="en-US" smtClean="0"/>
              <a:t>2022/5/18</a:t>
            </a:fld>
            <a:endParaRPr lang="zh-CN" altLang="en-US" dirty="0"/>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100957452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zh-CN" altLang="en-US"/>
              <a:t>单击此处编辑母版标题样式</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zh-CN" altLang="en-US"/>
              <a:t>单击此处编辑母版文本样式</a:t>
            </a:r>
          </a:p>
        </p:txBody>
      </p:sp>
      <p:sp>
        <p:nvSpPr>
          <p:cNvPr id="4" name="Date Placeholder 3"/>
          <p:cNvSpPr>
            <a:spLocks noGrp="1"/>
          </p:cNvSpPr>
          <p:nvPr>
            <p:ph type="dt" sz="half" idx="10"/>
          </p:nvPr>
        </p:nvSpPr>
        <p:spPr/>
        <p:txBody>
          <a:bodyPr/>
          <a:lstStyle/>
          <a:p>
            <a:fld id="{D997B5FA-0921-464F-AAE1-844C04324D75}" type="datetimeFigureOut">
              <a:rPr lang="zh-CN" altLang="en-US" smtClean="0"/>
              <a:t>2022/5/18</a:t>
            </a:fld>
            <a:endParaRPr lang="zh-CN" altLang="en-US" dirty="0"/>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413168440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引言名片">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zh-CN" altLang="en-US"/>
              <a:t>单击此处编辑母版标题样式</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zh-CN" altLang="en-US"/>
              <a:t>单击此处编辑母版文本样式</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D997B5FA-0921-464F-AAE1-844C04324D75}" type="datetimeFigureOut">
              <a:rPr lang="zh-CN" altLang="en-US" smtClean="0"/>
              <a:t>2022/5/18</a:t>
            </a:fld>
            <a:endParaRPr lang="zh-CN" altLang="en-US" dirty="0"/>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126907790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真或假">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zh-CN" altLang="en-US"/>
              <a:t>单击此处编辑母版标题样式</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zh-CN" altLang="en-US"/>
              <a:t>单击此处编辑母版文本样式</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D997B5FA-0921-464F-AAE1-844C04324D75}" type="datetimeFigureOut">
              <a:rPr lang="zh-CN" altLang="en-US" smtClean="0"/>
              <a:t>2022/5/18</a:t>
            </a:fld>
            <a:endParaRPr lang="zh-CN" altLang="en-US" dirty="0"/>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07776828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ncho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D997B5FA-0921-464F-AAE1-844C04324D75}" type="datetimeFigureOut">
              <a:rPr lang="zh-CN" altLang="en-US" smtClean="0"/>
              <a:t>2022/5/18</a:t>
            </a:fld>
            <a:endParaRPr lang="zh-CN" altLang="en-US" dirty="0"/>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199035347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D997B5FA-0921-464F-AAE1-844C04324D75}" type="datetimeFigureOut">
              <a:rPr lang="zh-CN" altLang="en-US" smtClean="0"/>
              <a:t>2022/5/18</a:t>
            </a:fld>
            <a:endParaRPr lang="zh-CN" altLang="en-US" dirty="0"/>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7649666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cxnSp>
        <p:nvCxnSpPr>
          <p:cNvPr id="26" name="直接连接符 25"/>
          <p:cNvCxnSpPr/>
          <p:nvPr/>
        </p:nvCxnSpPr>
        <p:spPr>
          <a:xfrm flipV="1">
            <a:off x="372745" y="1090930"/>
            <a:ext cx="11809730" cy="6985"/>
          </a:xfrm>
          <a:prstGeom prst="line">
            <a:avLst/>
          </a:prstGeom>
          <a:ln w="9525">
            <a:solidFill>
              <a:srgbClr val="1440F2"/>
            </a:solidFill>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hasCustomPrompt="1"/>
          </p:nvPr>
        </p:nvSpPr>
        <p:spPr>
          <a:xfrm>
            <a:off x="1254125" y="7620"/>
            <a:ext cx="10358120" cy="1089660"/>
          </a:xfrm>
        </p:spPr>
        <p:txBody>
          <a:bodyPr/>
          <a:lstStyle>
            <a:lvl1pPr>
              <a:lnSpc>
                <a:spcPct val="100000"/>
              </a:lnSpc>
              <a:defRPr sz="3200"/>
            </a:lvl1pPr>
          </a:lstStyle>
          <a:p>
            <a:endParaRPr lang="zh-CN" altLang="en-US"/>
          </a:p>
        </p:txBody>
      </p:sp>
      <p:cxnSp>
        <p:nvCxnSpPr>
          <p:cNvPr id="8" name="直接连接符 7"/>
          <p:cNvCxnSpPr>
            <a:cxnSpLocks/>
          </p:cNvCxnSpPr>
          <p:nvPr/>
        </p:nvCxnSpPr>
        <p:spPr>
          <a:xfrm>
            <a:off x="11844972" y="3493"/>
            <a:ext cx="1" cy="6809509"/>
          </a:xfrm>
          <a:prstGeom prst="line">
            <a:avLst/>
          </a:prstGeom>
          <a:ln w="9525">
            <a:solidFill>
              <a:srgbClr val="1440F2"/>
            </a:solidFill>
          </a:ln>
        </p:spPr>
        <p:style>
          <a:lnRef idx="1">
            <a:schemeClr val="accent1"/>
          </a:lnRef>
          <a:fillRef idx="0">
            <a:schemeClr val="accent1"/>
          </a:fillRef>
          <a:effectRef idx="0">
            <a:schemeClr val="accent1"/>
          </a:effectRef>
          <a:fontRef idx="minor">
            <a:schemeClr val="tx1"/>
          </a:fontRef>
        </p:style>
      </p:cxnSp>
      <p:pic>
        <p:nvPicPr>
          <p:cNvPr id="9" name="图像" descr="图像"/>
          <p:cNvPicPr>
            <a:picLocks noChangeAspect="1"/>
          </p:cNvPicPr>
          <p:nvPr/>
        </p:nvPicPr>
        <p:blipFill>
          <a:blip r:embed="rId2"/>
          <a:stretch>
            <a:fillRect/>
          </a:stretch>
        </p:blipFill>
        <p:spPr>
          <a:xfrm>
            <a:off x="372745" y="5918200"/>
            <a:ext cx="1541780" cy="622300"/>
          </a:xfrm>
          <a:prstGeom prst="rect">
            <a:avLst/>
          </a:prstGeom>
          <a:ln w="12700">
            <a:miter lim="400000"/>
            <a:headEnd/>
            <a:tailEnd/>
          </a:ln>
        </p:spPr>
      </p:pic>
      <p:sp>
        <p:nvSpPr>
          <p:cNvPr id="4" name="矩形 3"/>
          <p:cNvSpPr/>
          <p:nvPr/>
        </p:nvSpPr>
        <p:spPr>
          <a:xfrm>
            <a:off x="372745" y="2540"/>
            <a:ext cx="824865" cy="896620"/>
          </a:xfrm>
          <a:prstGeom prst="rect">
            <a:avLst/>
          </a:prstGeom>
          <a:solidFill>
            <a:srgbClr val="3B6C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2428216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1264285" y="10795"/>
            <a:ext cx="10515600" cy="1097280"/>
          </a:xfrm>
        </p:spPr>
        <p:txBody>
          <a:bodyPr anchor="ctr" anchorCtr="0"/>
          <a:lstStyle>
            <a:lvl1pPr>
              <a:defRPr sz="3200"/>
            </a:lvl1pPr>
          </a:lstStyle>
          <a:p>
            <a:r>
              <a:rPr lang="zh-CN" altLang="en-US"/>
              <a:t>单击此处编辑标题</a:t>
            </a:r>
          </a:p>
        </p:txBody>
      </p:sp>
      <p:sp>
        <p:nvSpPr>
          <p:cNvPr id="3" name="文本占位符 2"/>
          <p:cNvSpPr>
            <a:spLocks noGrp="1"/>
          </p:cNvSpPr>
          <p:nvPr>
            <p:ph type="body" idx="1" hasCustomPrompt="1"/>
          </p:nvPr>
        </p:nvSpPr>
        <p:spPr>
          <a:xfrm>
            <a:off x="1289050" y="1364615"/>
            <a:ext cx="10059670" cy="4215130"/>
          </a:xfrm>
        </p:spPr>
        <p:txBody>
          <a:bodyPr anchor="t" anchorCtr="0"/>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单击此处编辑内容</a:t>
            </a:r>
          </a:p>
        </p:txBody>
      </p:sp>
      <p:sp>
        <p:nvSpPr>
          <p:cNvPr id="7" name="日期占位符 6"/>
          <p:cNvSpPr>
            <a:spLocks noGrp="1"/>
          </p:cNvSpPr>
          <p:nvPr>
            <p:ph type="dt" sz="half" idx="10"/>
          </p:nvPr>
        </p:nvSpPr>
        <p:spPr/>
        <p:txBody>
          <a:bodyPr/>
          <a:lstStyle/>
          <a:p>
            <a:fld id="{99FAB647-DC18-934E-92C8-EE26A6C3182B}" type="datetimeFigureOut">
              <a:rPr kumimoji="1" lang="zh-CN" altLang="en-US" smtClean="0"/>
              <a:t>2022/5/18</a:t>
            </a:fld>
            <a:endParaRPr kumimoji="1" lang="zh-CN" altLang="en-US"/>
          </a:p>
        </p:txBody>
      </p:sp>
      <p:sp>
        <p:nvSpPr>
          <p:cNvPr id="8" name="页脚占位符 7"/>
          <p:cNvSpPr>
            <a:spLocks noGrp="1"/>
          </p:cNvSpPr>
          <p:nvPr>
            <p:ph type="ftr" sz="quarter" idx="11"/>
          </p:nvPr>
        </p:nvSpPr>
        <p:spPr/>
        <p:txBody>
          <a:bodyPr/>
          <a:lstStyle/>
          <a:p>
            <a:endParaRPr kumimoji="1" lang="zh-CN" altLang="en-US"/>
          </a:p>
        </p:txBody>
      </p:sp>
      <p:sp>
        <p:nvSpPr>
          <p:cNvPr id="9" name="灯片编号占位符 8"/>
          <p:cNvSpPr>
            <a:spLocks noGrp="1"/>
          </p:cNvSpPr>
          <p:nvPr>
            <p:ph type="sldNum" sz="quarter" idx="12"/>
          </p:nvPr>
        </p:nvSpPr>
        <p:spPr/>
        <p:txBody>
          <a:bodyPr/>
          <a:lstStyle/>
          <a:p>
            <a:fld id="{B400B9CC-1F35-9740-BE51-86B82FFBE048}" type="slidenum">
              <a:rPr kumimoji="1" lang="zh-CN" altLang="en-US" smtClean="0"/>
              <a:t>‹#›</a:t>
            </a:fld>
            <a:endParaRPr kumimoji="1" lang="zh-CN" altLang="en-US"/>
          </a:p>
        </p:txBody>
      </p:sp>
      <p:cxnSp>
        <p:nvCxnSpPr>
          <p:cNvPr id="26" name="直接连接符 25"/>
          <p:cNvCxnSpPr/>
          <p:nvPr/>
        </p:nvCxnSpPr>
        <p:spPr>
          <a:xfrm flipV="1">
            <a:off x="372745" y="1090930"/>
            <a:ext cx="11809730" cy="6985"/>
          </a:xfrm>
          <a:prstGeom prst="line">
            <a:avLst/>
          </a:prstGeom>
          <a:ln w="9525">
            <a:solidFill>
              <a:srgbClr val="1440F2"/>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rot="5400000" flipV="1">
            <a:off x="8338465" y="3510000"/>
            <a:ext cx="7020000" cy="6985"/>
          </a:xfrm>
          <a:prstGeom prst="line">
            <a:avLst/>
          </a:prstGeom>
          <a:ln w="9525">
            <a:solidFill>
              <a:srgbClr val="1440F2"/>
            </a:solidFill>
          </a:ln>
        </p:spPr>
        <p:style>
          <a:lnRef idx="1">
            <a:schemeClr val="accent1"/>
          </a:lnRef>
          <a:fillRef idx="0">
            <a:schemeClr val="accent1"/>
          </a:fillRef>
          <a:effectRef idx="0">
            <a:schemeClr val="accent1"/>
          </a:effectRef>
          <a:fontRef idx="minor">
            <a:schemeClr val="tx1"/>
          </a:fontRef>
        </p:style>
      </p:cxnSp>
      <p:pic>
        <p:nvPicPr>
          <p:cNvPr id="12" name="图像" descr="图像"/>
          <p:cNvPicPr>
            <a:picLocks noChangeAspect="1"/>
          </p:cNvPicPr>
          <p:nvPr/>
        </p:nvPicPr>
        <p:blipFill>
          <a:blip r:embed="rId2"/>
          <a:stretch>
            <a:fillRect/>
          </a:stretch>
        </p:blipFill>
        <p:spPr>
          <a:xfrm>
            <a:off x="372745" y="5918200"/>
            <a:ext cx="1541780" cy="622300"/>
          </a:xfrm>
          <a:prstGeom prst="rect">
            <a:avLst/>
          </a:prstGeom>
          <a:ln w="12700">
            <a:miter lim="400000"/>
            <a:headEnd/>
            <a:tailEnd/>
          </a:ln>
        </p:spPr>
      </p:pic>
      <p:sp>
        <p:nvSpPr>
          <p:cNvPr id="4" name="矩形 3"/>
          <p:cNvSpPr/>
          <p:nvPr/>
        </p:nvSpPr>
        <p:spPr>
          <a:xfrm>
            <a:off x="372745" y="2540"/>
            <a:ext cx="824865" cy="896620"/>
          </a:xfrm>
          <a:prstGeom prst="rect">
            <a:avLst/>
          </a:prstGeom>
          <a:solidFill>
            <a:srgbClr val="6C91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3038988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矩形 1"/>
          <p:cNvSpPr/>
          <p:nvPr/>
        </p:nvSpPr>
        <p:spPr>
          <a:xfrm>
            <a:off x="-24130" y="-26670"/>
            <a:ext cx="12216130" cy="6911975"/>
          </a:xfrm>
          <a:prstGeom prst="rect">
            <a:avLst/>
          </a:prstGeom>
          <a:solidFill>
            <a:srgbClr val="6C91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感谢聆听！"/>
          <p:cNvSpPr txBox="1"/>
          <p:nvPr/>
        </p:nvSpPr>
        <p:spPr>
          <a:xfrm>
            <a:off x="3598545" y="2848610"/>
            <a:ext cx="5596890" cy="778510"/>
          </a:xfrm>
          <a:prstGeom prst="rect">
            <a:avLst/>
          </a:prstGeom>
          <a:ln w="12700">
            <a:miter lim="400000"/>
          </a:ln>
        </p:spPr>
        <p:txBody>
          <a:bodyPr wrap="square" lIns="50800" tIns="50800" rIns="50800" bIns="50800" anchor="ctr">
            <a:spAutoFit/>
          </a:bodyPr>
          <a:lstStyle>
            <a:lvl1pPr>
              <a:defRPr sz="7000" b="0">
                <a:latin typeface="Source Han Sans CN Heavy Bold"/>
                <a:ea typeface="Source Han Sans CN Heavy Bold"/>
                <a:cs typeface="Source Han Sans CN Heavy Bold"/>
                <a:sym typeface="Source Han Sans CN Heavy Bold"/>
              </a:defRPr>
            </a:lvl1pPr>
          </a:lstStyle>
          <a:p>
            <a:pPr algn="ctr"/>
            <a:r>
              <a:rPr sz="4400">
                <a:solidFill>
                  <a:schemeClr val="bg1"/>
                </a:solidFill>
                <a:latin typeface="微软雅黑" panose="020B0503020204020204" pitchFamily="34" charset="-122"/>
                <a:ea typeface="微软雅黑" panose="020B0503020204020204" pitchFamily="34" charset="-122"/>
              </a:rPr>
              <a:t>感 谢 聆 听 ！</a:t>
            </a:r>
          </a:p>
        </p:txBody>
      </p:sp>
      <p:sp>
        <p:nvSpPr>
          <p:cNvPr id="9" name="2020©太美医疗科技版权所有"/>
          <p:cNvSpPr txBox="1"/>
          <p:nvPr/>
        </p:nvSpPr>
        <p:spPr>
          <a:xfrm>
            <a:off x="8770620" y="6149975"/>
            <a:ext cx="2505710" cy="255270"/>
          </a:xfrm>
          <a:prstGeom prst="rect">
            <a:avLst/>
          </a:prstGeom>
          <a:ln w="12700">
            <a:miter lim="400000"/>
          </a:ln>
        </p:spPr>
        <p:txBody>
          <a:bodyPr wrap="square" lIns="50800" tIns="50800" rIns="50800" bIns="50800" anchor="ctr">
            <a:spAutoFit/>
          </a:bodyPr>
          <a:lstStyle/>
          <a:p>
            <a:pPr algn="l" defTabSz="914400">
              <a:defRPr sz="1700" b="0" spc="377">
                <a:solidFill>
                  <a:srgbClr val="595959"/>
                </a:solidFill>
                <a:latin typeface="思源黑体 CN Normal" panose="020B0400000000000000" charset="-122"/>
                <a:ea typeface="思源黑体 CN Normal" panose="020B0400000000000000" charset="-122"/>
                <a:cs typeface="思源黑体 CN Normal" panose="020B0400000000000000" charset="-122"/>
                <a:sym typeface="思源黑体 CN Normal" panose="020B0400000000000000" charset="-122"/>
              </a:defRPr>
            </a:pPr>
            <a:r>
              <a:rPr sz="1000" spc="200">
                <a:solidFill>
                  <a:schemeClr val="bg1"/>
                </a:solidFill>
                <a:uFillTx/>
                <a:latin typeface="微软雅黑" panose="020B0503020204020204" pitchFamily="34" charset="-122"/>
                <a:ea typeface="微软雅黑" panose="020B0503020204020204" pitchFamily="34" charset="-122"/>
                <a:cs typeface="微软雅黑" panose="020B0503020204020204" pitchFamily="34" charset="-122"/>
              </a:rPr>
              <a:t>2020</a:t>
            </a:r>
            <a:r>
              <a:rPr sz="1000" spc="200" baseline="31000">
                <a:solidFill>
                  <a:schemeClr val="bg1"/>
                </a:solidFill>
                <a:uFillTx/>
                <a:latin typeface="微软雅黑" panose="020B0503020204020204" pitchFamily="34" charset="-122"/>
                <a:ea typeface="微软雅黑" panose="020B0503020204020204" pitchFamily="34" charset="-122"/>
                <a:cs typeface="微软雅黑" panose="020B0503020204020204" pitchFamily="34" charset="-122"/>
              </a:rPr>
              <a:t>©</a:t>
            </a:r>
            <a:r>
              <a:rPr sz="1000" spc="200">
                <a:solidFill>
                  <a:schemeClr val="bg1"/>
                </a:solidFill>
                <a:uFillTx/>
                <a:latin typeface="微软雅黑" panose="020B0503020204020204" pitchFamily="34" charset="-122"/>
                <a:ea typeface="微软雅黑" panose="020B0503020204020204" pitchFamily="34" charset="-122"/>
                <a:cs typeface="微软雅黑" panose="020B0503020204020204" pitchFamily="34" charset="-122"/>
              </a:rPr>
              <a:t>太美医疗科技版权所有</a:t>
            </a:r>
          </a:p>
        </p:txBody>
      </p:sp>
      <p:sp>
        <p:nvSpPr>
          <p:cNvPr id="10" name="www.taimeitech.com |bd@mobilemd.cn"/>
          <p:cNvSpPr txBox="1"/>
          <p:nvPr/>
        </p:nvSpPr>
        <p:spPr>
          <a:xfrm>
            <a:off x="556260" y="6088380"/>
            <a:ext cx="5918200" cy="316865"/>
          </a:xfrm>
          <a:prstGeom prst="rect">
            <a:avLst/>
          </a:prstGeom>
          <a:ln w="12700">
            <a:miter lim="400000"/>
          </a:ln>
        </p:spPr>
        <p:txBody>
          <a:bodyPr lIns="50800" tIns="50800" rIns="50800" bIns="50800">
            <a:spAutoFit/>
          </a:bodyPr>
          <a:lstStyle>
            <a:lvl1pPr algn="l">
              <a:defRPr sz="3600"/>
            </a:lvl1pPr>
          </a:lstStyle>
          <a:p>
            <a:r>
              <a:rPr sz="1400">
                <a:solidFill>
                  <a:schemeClr val="bg1"/>
                </a:solidFill>
                <a:latin typeface="微软雅黑" panose="020B0503020204020204" pitchFamily="34" charset="-122"/>
                <a:ea typeface="微软雅黑" panose="020B0503020204020204" pitchFamily="34" charset="-122"/>
              </a:rPr>
              <a:t>www.taimeitech.com | bd@mobilemd.cn</a:t>
            </a:r>
          </a:p>
        </p:txBody>
      </p:sp>
      <p:pic>
        <p:nvPicPr>
          <p:cNvPr id="3" name="图片 2" descr="太美医疗科技logo-反白色（大尺寸）"/>
          <p:cNvPicPr>
            <a:picLocks noChangeAspect="1"/>
          </p:cNvPicPr>
          <p:nvPr/>
        </p:nvPicPr>
        <p:blipFill>
          <a:blip r:embed="rId2"/>
          <a:stretch>
            <a:fillRect/>
          </a:stretch>
        </p:blipFill>
        <p:spPr>
          <a:xfrm>
            <a:off x="484505" y="506095"/>
            <a:ext cx="2703830" cy="1228090"/>
          </a:xfrm>
          <a:prstGeom prst="rect">
            <a:avLst/>
          </a:prstGeom>
        </p:spPr>
      </p:pic>
      <p:pic>
        <p:nvPicPr>
          <p:cNvPr id="4" name="图像" descr="图像"/>
          <p:cNvPicPr>
            <a:picLocks noChangeAspect="1"/>
          </p:cNvPicPr>
          <p:nvPr/>
        </p:nvPicPr>
        <p:blipFill>
          <a:blip r:embed="rId3"/>
          <a:stretch>
            <a:fillRect/>
          </a:stretch>
        </p:blipFill>
        <p:spPr>
          <a:xfrm>
            <a:off x="10340340" y="5329555"/>
            <a:ext cx="1036955" cy="1003935"/>
          </a:xfrm>
          <a:prstGeom prst="rect">
            <a:avLst/>
          </a:prstGeom>
          <a:ln w="12700">
            <a:miter lim="400000"/>
            <a:headEnd/>
            <a:tailEnd/>
          </a:ln>
        </p:spPr>
      </p:pic>
      <p:pic>
        <p:nvPicPr>
          <p:cNvPr id="13" name="图片 12" descr="太美qrcode"/>
          <p:cNvPicPr>
            <a:picLocks noChangeAspect="1"/>
          </p:cNvPicPr>
          <p:nvPr/>
        </p:nvPicPr>
        <p:blipFill>
          <a:blip r:embed="rId4"/>
          <a:stretch>
            <a:fillRect/>
          </a:stretch>
        </p:blipFill>
        <p:spPr>
          <a:xfrm>
            <a:off x="556260" y="4640580"/>
            <a:ext cx="1338580" cy="1338580"/>
          </a:xfrm>
          <a:prstGeom prst="rect">
            <a:avLst/>
          </a:prstGeom>
        </p:spPr>
      </p:pic>
    </p:spTree>
    <p:extLst>
      <p:ext uri="{BB962C8B-B14F-4D97-AF65-F5344CB8AC3E}">
        <p14:creationId xmlns:p14="http://schemas.microsoft.com/office/powerpoint/2010/main" val="1443386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838200" y="713673"/>
            <a:ext cx="4681654" cy="1428161"/>
          </a:xfrm>
        </p:spPr>
        <p:txBody>
          <a:bodyPr anchor="t" anchorCtr="0">
            <a:normAutofit/>
          </a:bodyPr>
          <a:lstStyle>
            <a:lvl1pPr>
              <a:defRPr sz="3600"/>
            </a:lvl1pPr>
          </a:lstStyle>
          <a:p>
            <a:r>
              <a:rPr lang="zh-CN" altLang="en-US" dirty="0"/>
              <a:t>单击此处编辑标题</a:t>
            </a:r>
          </a:p>
        </p:txBody>
      </p:sp>
      <p:sp>
        <p:nvSpPr>
          <p:cNvPr id="3" name="图片占位符 2"/>
          <p:cNvSpPr>
            <a:spLocks noGrp="1" noChangeAspect="1"/>
          </p:cNvSpPr>
          <p:nvPr>
            <p:ph type="pic" idx="1"/>
          </p:nvPr>
        </p:nvSpPr>
        <p:spPr>
          <a:xfrm>
            <a:off x="5642517" y="713673"/>
            <a:ext cx="5711882" cy="54036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zh-CN" altLang="en-US" dirty="0"/>
          </a:p>
        </p:txBody>
      </p:sp>
      <p:sp>
        <p:nvSpPr>
          <p:cNvPr id="4" name="文本占位符 3"/>
          <p:cNvSpPr>
            <a:spLocks noGrp="1"/>
          </p:cNvSpPr>
          <p:nvPr>
            <p:ph type="body" sz="half" idx="2"/>
          </p:nvPr>
        </p:nvSpPr>
        <p:spPr>
          <a:xfrm>
            <a:off x="838200" y="2313873"/>
            <a:ext cx="4681654" cy="3811588"/>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99FAB647-DC18-934E-92C8-EE26A6C3182B}" type="datetimeFigureOut">
              <a:rPr kumimoji="1" lang="zh-CN" altLang="en-US" smtClean="0"/>
              <a:t>2022/5/18</a:t>
            </a:fld>
            <a:endParaRPr kumimoji="1" lang="zh-CN" altLang="en-US"/>
          </a:p>
        </p:txBody>
      </p:sp>
      <p:sp>
        <p:nvSpPr>
          <p:cNvPr id="6" name="页脚占位符 5"/>
          <p:cNvSpPr>
            <a:spLocks noGrp="1"/>
          </p:cNvSpPr>
          <p:nvPr>
            <p:ph type="ftr" sz="quarter" idx="11"/>
          </p:nvPr>
        </p:nvSpPr>
        <p:spPr/>
        <p:txBody>
          <a:bodyPr/>
          <a:lstStyle/>
          <a:p>
            <a:endParaRPr lang="en-US" dirty="0"/>
          </a:p>
        </p:txBody>
      </p:sp>
      <p:sp>
        <p:nvSpPr>
          <p:cNvPr id="7" name="灯片编号占位符 6"/>
          <p:cNvSpPr>
            <a:spLocks noGrp="1"/>
          </p:cNvSpPr>
          <p:nvPr>
            <p:ph type="sldNum" sz="quarter" idx="12"/>
          </p:nvPr>
        </p:nvSpPr>
        <p:spPr/>
        <p:txBody>
          <a:bodyPr/>
          <a:lstStyle/>
          <a:p>
            <a:fld id="{B400B9CC-1F35-9740-BE51-86B82FFBE048}" type="slidenum">
              <a:rPr kumimoji="1" lang="zh-CN" altLang="en-US" smtClean="0"/>
              <a:t>‹#›</a:t>
            </a:fld>
            <a:endParaRPr kumimoji="1" lang="zh-CN" altLang="en-US"/>
          </a:p>
        </p:txBody>
      </p:sp>
    </p:spTree>
    <p:extLst>
      <p:ext uri="{BB962C8B-B14F-4D97-AF65-F5344CB8AC3E}">
        <p14:creationId xmlns:p14="http://schemas.microsoft.com/office/powerpoint/2010/main" val="37172724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1_标题幻灯片">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99FAB647-DC18-934E-92C8-EE26A6C3182B}" type="datetimeFigureOut">
              <a:rPr kumimoji="1" lang="zh-CN" altLang="en-US" smtClean="0"/>
              <a:t>2022/5/18</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B400B9CC-1F35-9740-BE51-86B82FFBE048}" type="slidenum">
              <a:rPr kumimoji="1" lang="zh-CN" altLang="en-US" smtClean="0"/>
              <a:t>‹#›</a:t>
            </a:fld>
            <a:endParaRPr kumimoji="1" lang="zh-CN" altLang="en-US"/>
          </a:p>
        </p:txBody>
      </p:sp>
    </p:spTree>
    <p:extLst>
      <p:ext uri="{BB962C8B-B14F-4D97-AF65-F5344CB8AC3E}">
        <p14:creationId xmlns:p14="http://schemas.microsoft.com/office/powerpoint/2010/main" val="1910365694"/>
      </p:ext>
    </p:extLst>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8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99FAB647-DC18-934E-92C8-EE26A6C3182B}" type="datetimeFigureOut">
              <a:rPr kumimoji="1" lang="zh-CN" altLang="en-US" smtClean="0"/>
              <a:t>2022/5/18</a:t>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灯片编号占位符 4"/>
          <p:cNvSpPr>
            <a:spLocks noGrp="1"/>
          </p:cNvSpPr>
          <p:nvPr>
            <p:ph type="sldNum" sz="quarter" idx="12"/>
          </p:nvPr>
        </p:nvSpPr>
        <p:spPr/>
        <p:txBody>
          <a:bodyPr/>
          <a:lstStyle/>
          <a:p>
            <a:fld id="{B400B9CC-1F35-9740-BE51-86B82FFBE048}" type="slidenum">
              <a:rPr kumimoji="1" lang="zh-CN" altLang="en-US" smtClean="0"/>
              <a:t>‹#›</a:t>
            </a:fld>
            <a:endParaRPr kumimoji="1" lang="zh-CN" altLang="en-US"/>
          </a:p>
        </p:txBody>
      </p:sp>
    </p:spTree>
    <p:extLst>
      <p:ext uri="{BB962C8B-B14F-4D97-AF65-F5344CB8AC3E}">
        <p14:creationId xmlns:p14="http://schemas.microsoft.com/office/powerpoint/2010/main" val="5271684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ags" Target="../tags/tag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ags" Target="../tags/tag3.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ags" Target="../tags/tag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ags" Target="../tags/tag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6" Type="http://schemas.openxmlformats.org/officeDocument/2006/relationships/tags" Target="../tags/tag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tags" Target="../tags/tag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ags" Target="../tags/tag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18" Type="http://schemas.openxmlformats.org/officeDocument/2006/relationships/theme" Target="../theme/theme3.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17" Type="http://schemas.openxmlformats.org/officeDocument/2006/relationships/slideLayout" Target="../slideLayouts/slideLayout39.xml"/><Relationship Id="rId2" Type="http://schemas.openxmlformats.org/officeDocument/2006/relationships/slideLayout" Target="../slideLayouts/slideLayout24.xml"/><Relationship Id="rId16" Type="http://schemas.openxmlformats.org/officeDocument/2006/relationships/slideLayout" Target="../slideLayouts/slideLayout38.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5" Type="http://schemas.openxmlformats.org/officeDocument/2006/relationships/slideLayout" Target="../slideLayouts/slideLayout3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标题占位符 1"/>
          <p:cNvSpPr>
            <a:spLocks noGrp="1"/>
          </p:cNvSpPr>
          <p:nvPr>
            <p:ph type="title"/>
            <p:custDataLst>
              <p:tags r:id="rId13"/>
            </p:custDataLst>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8" name="文本占位符 2"/>
          <p:cNvSpPr>
            <a:spLocks noGrp="1"/>
          </p:cNvSpPr>
          <p:nvPr>
            <p:ph type="body" idx="1"/>
            <p:custDataLst>
              <p:tags r:id="rId14"/>
            </p:custDataLst>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ctr">
              <a:defRPr sz="1200">
                <a:solidFill>
                  <a:schemeClr val="bg1">
                    <a:lumMod val="50000"/>
                  </a:schemeClr>
                </a:solidFill>
                <a:latin typeface="黑体" panose="02010609060101010101" pitchFamily="49" charset="-122"/>
                <a:ea typeface="黑体" panose="02010609060101010101" pitchFamily="49" charset="-122"/>
              </a:defRPr>
            </a:lvl1pPr>
          </a:lstStyle>
          <a:p>
            <a:fld id="{99FAB647-DC18-934E-92C8-EE26A6C3182B}" type="datetimeFigureOut">
              <a:rPr kumimoji="1" lang="zh-CN" altLang="en-US" smtClean="0"/>
              <a:t>2022/5/18</a:t>
            </a:fld>
            <a:endParaRPr kumimoji="1" lang="zh-CN" altLang="en-US"/>
          </a:p>
        </p:txBody>
      </p:sp>
      <p:sp>
        <p:nvSpPr>
          <p:cNvPr id="10"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200">
                <a:solidFill>
                  <a:schemeClr val="bg1">
                    <a:lumMod val="50000"/>
                  </a:schemeClr>
                </a:solidFill>
                <a:latin typeface="黑体" panose="02010609060101010101" pitchFamily="49" charset="-122"/>
                <a:ea typeface="黑体" panose="02010609060101010101" pitchFamily="49" charset="-122"/>
              </a:defRPr>
            </a:lvl1pPr>
          </a:lstStyle>
          <a:p>
            <a:endParaRPr kumimoji="1" lang="zh-CN" altLang="en-US"/>
          </a:p>
        </p:txBody>
      </p:sp>
      <p:sp>
        <p:nvSpPr>
          <p:cNvPr id="11"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ctr">
              <a:defRPr sz="1200">
                <a:solidFill>
                  <a:schemeClr val="bg1">
                    <a:lumMod val="50000"/>
                  </a:schemeClr>
                </a:solidFill>
                <a:latin typeface="黑体" panose="02010609060101010101" pitchFamily="49" charset="-122"/>
                <a:ea typeface="黑体" panose="02010609060101010101" pitchFamily="49" charset="-122"/>
              </a:defRPr>
            </a:lvl1pPr>
          </a:lstStyle>
          <a:p>
            <a:fld id="{B400B9CC-1F35-9740-BE51-86B82FFBE048}" type="slidenum">
              <a:rPr kumimoji="1" lang="zh-CN" altLang="en-US" smtClean="0"/>
              <a:t>‹#›</a:t>
            </a:fld>
            <a:endParaRPr kumimoji="1" lang="zh-CN" altLang="en-US"/>
          </a:p>
        </p:txBody>
      </p:sp>
      <p:sp>
        <p:nvSpPr>
          <p:cNvPr id="2" name="KSO_TEMPLATE" hidden="1"/>
          <p:cNvSpPr/>
          <p:nvPr>
            <p:custDataLst>
              <p:tags r:id="rId15"/>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766160496"/>
      </p:ext>
    </p:extLst>
  </p:cSld>
  <p:clrMap bg1="lt1" tx1="dk1" bg2="lt2" tx2="dk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标题占位符 1"/>
          <p:cNvSpPr>
            <a:spLocks noGrp="1"/>
          </p:cNvSpPr>
          <p:nvPr>
            <p:ph type="title"/>
            <p:custDataLst>
              <p:tags r:id="rId13"/>
            </p:custDataLst>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8" name="文本占位符 2"/>
          <p:cNvSpPr>
            <a:spLocks noGrp="1"/>
          </p:cNvSpPr>
          <p:nvPr>
            <p:ph type="body" idx="1"/>
            <p:custDataLst>
              <p:tags r:id="rId14"/>
            </p:custDataLst>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ctr">
              <a:defRPr sz="1200">
                <a:solidFill>
                  <a:schemeClr val="bg1">
                    <a:lumMod val="50000"/>
                  </a:schemeClr>
                </a:solidFill>
                <a:latin typeface="黑体" panose="02010609060101010101" pitchFamily="49" charset="-122"/>
                <a:ea typeface="黑体" panose="02010609060101010101" pitchFamily="49" charset="-122"/>
              </a:defRPr>
            </a:lvl1pPr>
          </a:lstStyle>
          <a:p>
            <a:fld id="{D997B5FA-0921-464F-AAE1-844C04324D75}" type="datetimeFigureOut">
              <a:rPr lang="zh-CN" altLang="en-US" smtClean="0"/>
              <a:t>2022/5/18</a:t>
            </a:fld>
            <a:endParaRPr lang="zh-CN" altLang="en-US" dirty="0"/>
          </a:p>
        </p:txBody>
      </p:sp>
      <p:sp>
        <p:nvSpPr>
          <p:cNvPr id="10"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200">
                <a:solidFill>
                  <a:schemeClr val="bg1">
                    <a:lumMod val="50000"/>
                  </a:schemeClr>
                </a:solidFill>
                <a:latin typeface="黑体" panose="02010609060101010101" pitchFamily="49" charset="-122"/>
                <a:ea typeface="黑体" panose="02010609060101010101" pitchFamily="49" charset="-122"/>
              </a:defRPr>
            </a:lvl1pPr>
          </a:lstStyle>
          <a:p>
            <a:endParaRPr lang="zh-CN" altLang="en-US"/>
          </a:p>
        </p:txBody>
      </p:sp>
      <p:sp>
        <p:nvSpPr>
          <p:cNvPr id="11"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ctr">
              <a:defRPr sz="1200">
                <a:solidFill>
                  <a:schemeClr val="bg1">
                    <a:lumMod val="50000"/>
                  </a:schemeClr>
                </a:solidFill>
                <a:latin typeface="黑体" panose="02010609060101010101" pitchFamily="49" charset="-122"/>
                <a:ea typeface="黑体" panose="02010609060101010101" pitchFamily="49" charset="-122"/>
              </a:defRPr>
            </a:lvl1pPr>
          </a:lstStyle>
          <a:p>
            <a:fld id="{565CE74E-AB26-4998-AD42-012C4C1AD076}" type="slidenum">
              <a:rPr lang="zh-CN" altLang="en-US" smtClean="0"/>
              <a:t>‹#›</a:t>
            </a:fld>
            <a:endParaRPr lang="zh-CN" altLang="en-US"/>
          </a:p>
        </p:txBody>
      </p:sp>
      <p:sp>
        <p:nvSpPr>
          <p:cNvPr id="2" name="KSO_TEMPLATE" hidden="1"/>
          <p:cNvSpPr/>
          <p:nvPr>
            <p:custDataLst>
              <p:tags r:id="rId15"/>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KSO_TEMPLATE" hidden="1">
            <a:extLst>
              <a:ext uri="{FF2B5EF4-FFF2-40B4-BE49-F238E27FC236}">
                <a16:creationId xmlns:a16="http://schemas.microsoft.com/office/drawing/2014/main" id="{CC3CA7AD-E61B-1F4A-AA01-9DBE5D08A5A8}"/>
              </a:ext>
            </a:extLst>
          </p:cNvPr>
          <p:cNvSpPr/>
          <p:nvPr>
            <p:custDataLst>
              <p:tags r:id="rId16"/>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089313407"/>
      </p:ext>
    </p:extLst>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99FAB647-DC18-934E-92C8-EE26A6C3182B}" type="datetimeFigureOut">
              <a:rPr kumimoji="1" lang="zh-CN" altLang="en-US" smtClean="0"/>
              <a:t>2022/5/18</a:t>
            </a:fld>
            <a:endParaRPr kumimoji="1" lang="zh-CN" altLang="en-US"/>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kumimoji="1" lang="zh-CN" altLang="en-US"/>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B400B9CC-1F35-9740-BE51-86B82FFBE048}" type="slidenum">
              <a:rPr kumimoji="1" lang="zh-CN" altLang="en-US" smtClean="0"/>
              <a:t>‹#›</a:t>
            </a:fld>
            <a:endParaRPr kumimoji="1" lang="zh-CN" altLang="en-US"/>
          </a:p>
        </p:txBody>
      </p:sp>
    </p:spTree>
    <p:extLst>
      <p:ext uri="{BB962C8B-B14F-4D97-AF65-F5344CB8AC3E}">
        <p14:creationId xmlns:p14="http://schemas.microsoft.com/office/powerpoint/2010/main" val="3134221071"/>
      </p:ext>
    </p:extLst>
  </p:cSld>
  <p:clrMap bg1="dk1" tx1="lt1" bg2="dk2" tx2="lt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1" r:id="rId11"/>
    <p:sldLayoutId id="2147483792" r:id="rId12"/>
    <p:sldLayoutId id="2147483793" r:id="rId13"/>
    <p:sldLayoutId id="2147483794" r:id="rId14"/>
    <p:sldLayoutId id="2147483795" r:id="rId15"/>
    <p:sldLayoutId id="2147483796" r:id="rId16"/>
    <p:sldLayoutId id="2147483797" r:id="rId17"/>
  </p:sldLayoutIdLst>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3.xml"/><Relationship Id="rId7" Type="http://schemas.openxmlformats.org/officeDocument/2006/relationships/image" Target="../media/image20.png"/><Relationship Id="rId2" Type="http://schemas.openxmlformats.org/officeDocument/2006/relationships/diagramData" Target="../diagrams/data3.xml"/><Relationship Id="rId1" Type="http://schemas.openxmlformats.org/officeDocument/2006/relationships/slideLayout" Target="../slideLayouts/slideLayout24.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4.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4.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4.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4.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9.jpeg"/><Relationship Id="rId1" Type="http://schemas.openxmlformats.org/officeDocument/2006/relationships/slideLayout" Target="../slideLayouts/slideLayout24.xml"/><Relationship Id="rId5" Type="http://schemas.openxmlformats.org/officeDocument/2006/relationships/image" Target="../media/image28.png"/><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4.xml"/><Relationship Id="rId4" Type="http://schemas.openxmlformats.org/officeDocument/2006/relationships/image" Target="../media/image31.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3.xml"/><Relationship Id="rId1" Type="http://schemas.openxmlformats.org/officeDocument/2006/relationships/tags" Target="../tags/tag8.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slideLayout" Target="../slideLayouts/slideLayout23.xml"/><Relationship Id="rId7" Type="http://schemas.openxmlformats.org/officeDocument/2006/relationships/image" Target="../media/image37.png"/><Relationship Id="rId2" Type="http://schemas.openxmlformats.org/officeDocument/2006/relationships/tags" Target="../tags/tag10.xml"/><Relationship Id="rId1" Type="http://schemas.openxmlformats.org/officeDocument/2006/relationships/tags" Target="../tags/tag9.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notesSlide" Target="../notesSlides/notesSlide2.xml"/><Relationship Id="rId9" Type="http://schemas.openxmlformats.org/officeDocument/2006/relationships/image" Target="../media/image39.png"/></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4.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3.xml"/><Relationship Id="rId1" Type="http://schemas.openxmlformats.org/officeDocument/2006/relationships/tags" Target="../tags/tag11.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4.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3.xml"/><Relationship Id="rId1" Type="http://schemas.openxmlformats.org/officeDocument/2006/relationships/tags" Target="../tags/tag12.xml"/><Relationship Id="rId5" Type="http://schemas.openxmlformats.org/officeDocument/2006/relationships/image" Target="../media/image44.png"/><Relationship Id="rId4" Type="http://schemas.openxmlformats.org/officeDocument/2006/relationships/image" Target="../media/image43.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3.xml"/><Relationship Id="rId2" Type="http://schemas.openxmlformats.org/officeDocument/2006/relationships/tags" Target="../tags/tag14.xml"/><Relationship Id="rId1" Type="http://schemas.openxmlformats.org/officeDocument/2006/relationships/tags" Target="../tags/tag13.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4.xml"/><Relationship Id="rId2" Type="http://schemas.openxmlformats.org/officeDocument/2006/relationships/tags" Target="../tags/tag16.xml"/><Relationship Id="rId1" Type="http://schemas.openxmlformats.org/officeDocument/2006/relationships/tags" Target="../tags/tag15.xml"/><Relationship Id="rId4" Type="http://schemas.openxmlformats.org/officeDocument/2006/relationships/image" Target="../media/image45.png"/></Relationships>
</file>

<file path=ppt/slides/_rels/slide2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slideLayout" Target="../slideLayouts/slideLayout24.xml"/><Relationship Id="rId1" Type="http://schemas.openxmlformats.org/officeDocument/2006/relationships/tags" Target="../tags/tag17.xml"/></Relationships>
</file>

<file path=ppt/slides/_rels/slide2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slideLayout" Target="../slideLayouts/slideLayout24.xml"/><Relationship Id="rId1" Type="http://schemas.openxmlformats.org/officeDocument/2006/relationships/tags" Target="../tags/tag18.xml"/><Relationship Id="rId4" Type="http://schemas.openxmlformats.org/officeDocument/2006/relationships/image" Target="../media/image48.png"/></Relationships>
</file>

<file path=ppt/slides/_rels/slide2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3.xml"/><Relationship Id="rId5" Type="http://schemas.openxmlformats.org/officeDocument/2006/relationships/image" Target="../media/image52.png"/><Relationship Id="rId4" Type="http://schemas.openxmlformats.org/officeDocument/2006/relationships/image" Target="../media/image51.png"/></Relationships>
</file>

<file path=ppt/slides/_rels/slide2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4.xml"/><Relationship Id="rId4" Type="http://schemas.openxmlformats.org/officeDocument/2006/relationships/image" Target="../media/image55.png"/></Relationships>
</file>

<file path=ppt/slides/_rels/slide2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4.xml"/><Relationship Id="rId4" Type="http://schemas.openxmlformats.org/officeDocument/2006/relationships/image" Target="../media/image5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4.xml"/></Relationships>
</file>

<file path=ppt/slides/_rels/slide3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xml"/><Relationship Id="rId1" Type="http://schemas.openxmlformats.org/officeDocument/2006/relationships/slideLayout" Target="../slideLayouts/slideLayout24.xml"/><Relationship Id="rId4" Type="http://schemas.openxmlformats.org/officeDocument/2006/relationships/image" Target="../media/image61.jpg"/></Relationships>
</file>

<file path=ppt/slides/_rels/slide3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4.xml"/></Relationships>
</file>

<file path=ppt/slides/_rels/slide33.xml.rels><?xml version="1.0" encoding="UTF-8" standalone="yes"?>
<Relationships xmlns="http://schemas.openxmlformats.org/package/2006/relationships"><Relationship Id="rId3" Type="http://schemas.openxmlformats.org/officeDocument/2006/relationships/image" Target="../media/image65.jpg"/><Relationship Id="rId2" Type="http://schemas.openxmlformats.org/officeDocument/2006/relationships/image" Target="../media/image64.png"/><Relationship Id="rId1" Type="http://schemas.openxmlformats.org/officeDocument/2006/relationships/slideLayout" Target="../slideLayouts/slideLayout24.xml"/></Relationships>
</file>

<file path=ppt/slides/_rels/slide3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4.xml"/></Relationships>
</file>

<file path=ppt/slides/_rels/slide3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4.xml"/></Relationships>
</file>

<file path=ppt/slides/_rels/slide3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4.xml"/></Relationships>
</file>

<file path=ppt/slides/_rels/slide37.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4.xml"/><Relationship Id="rId5" Type="http://schemas.openxmlformats.org/officeDocument/2006/relationships/image" Target="../media/image13.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4.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4.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F7DC7F-C563-7D47-9A4B-576598B6A1A1}"/>
              </a:ext>
            </a:extLst>
          </p:cNvPr>
          <p:cNvSpPr>
            <a:spLocks noGrp="1"/>
          </p:cNvSpPr>
          <p:nvPr>
            <p:ph type="ctrTitle"/>
          </p:nvPr>
        </p:nvSpPr>
        <p:spPr>
          <a:xfrm>
            <a:off x="1757889" y="228600"/>
            <a:ext cx="8676222" cy="3200400"/>
          </a:xfrm>
        </p:spPr>
        <p:txBody>
          <a:bodyPr>
            <a:normAutofit/>
          </a:bodyPr>
          <a:lstStyle/>
          <a:p>
            <a:r>
              <a:rPr kumimoji="1" lang="en-US" altLang="zh-CN" b="1" dirty="0"/>
              <a:t>The math company </a:t>
            </a:r>
            <a:br>
              <a:rPr kumimoji="1" lang="en-US" altLang="zh-CN" b="1" dirty="0"/>
            </a:br>
            <a:r>
              <a:rPr kumimoji="1" lang="en-US" altLang="zh-CN" b="1" dirty="0"/>
              <a:t>market mix modeling project </a:t>
            </a:r>
            <a:endParaRPr kumimoji="1" lang="zh-CN" altLang="en-US" b="1" dirty="0"/>
          </a:p>
        </p:txBody>
      </p:sp>
      <p:sp>
        <p:nvSpPr>
          <p:cNvPr id="3" name="副标题 2">
            <a:extLst>
              <a:ext uri="{FF2B5EF4-FFF2-40B4-BE49-F238E27FC236}">
                <a16:creationId xmlns:a16="http://schemas.microsoft.com/office/drawing/2014/main" id="{C5A18424-A3FF-F147-97B4-7882DEA282B3}"/>
              </a:ext>
            </a:extLst>
          </p:cNvPr>
          <p:cNvSpPr>
            <a:spLocks noGrp="1"/>
          </p:cNvSpPr>
          <p:nvPr>
            <p:ph type="subTitle" idx="1"/>
          </p:nvPr>
        </p:nvSpPr>
        <p:spPr>
          <a:xfrm>
            <a:off x="1524000" y="3602037"/>
            <a:ext cx="9144000" cy="2387599"/>
          </a:xfrm>
        </p:spPr>
        <p:txBody>
          <a:bodyPr>
            <a:normAutofit/>
          </a:bodyPr>
          <a:lstStyle/>
          <a:p>
            <a:endParaRPr kumimoji="1" lang="en-US" altLang="zh-CN" b="1" dirty="0"/>
          </a:p>
        </p:txBody>
      </p:sp>
    </p:spTree>
    <p:extLst>
      <p:ext uri="{BB962C8B-B14F-4D97-AF65-F5344CB8AC3E}">
        <p14:creationId xmlns:p14="http://schemas.microsoft.com/office/powerpoint/2010/main" val="7313687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90F30E-F9F2-FC4A-9088-07C4FC5CA3C8}"/>
              </a:ext>
            </a:extLst>
          </p:cNvPr>
          <p:cNvSpPr>
            <a:spLocks noGrp="1"/>
          </p:cNvSpPr>
          <p:nvPr>
            <p:ph type="title"/>
          </p:nvPr>
        </p:nvSpPr>
        <p:spPr>
          <a:xfrm>
            <a:off x="318453" y="114300"/>
            <a:ext cx="9905998" cy="1905000"/>
          </a:xfrm>
        </p:spPr>
        <p:txBody>
          <a:bodyPr>
            <a:normAutofit/>
          </a:bodyPr>
          <a:lstStyle/>
          <a:p>
            <a:r>
              <a:rPr kumimoji="1" lang="en" altLang="zh-CN" b="1" dirty="0"/>
              <a:t>Competitor</a:t>
            </a:r>
            <a:br>
              <a:rPr kumimoji="1" lang="en" altLang="zh-CN" dirty="0"/>
            </a:br>
            <a:r>
              <a:rPr kumimoji="1" lang="en" altLang="zh-CN" sz="1600" dirty="0"/>
              <a:t>five competitors and each competitor has four dimensions of weekly data</a:t>
            </a:r>
            <a:endParaRPr kumimoji="1" lang="zh-CN" altLang="en-US" sz="1600" dirty="0"/>
          </a:p>
        </p:txBody>
      </p:sp>
      <p:graphicFrame>
        <p:nvGraphicFramePr>
          <p:cNvPr id="9" name="内容占位符 6">
            <a:extLst>
              <a:ext uri="{FF2B5EF4-FFF2-40B4-BE49-F238E27FC236}">
                <a16:creationId xmlns:a16="http://schemas.microsoft.com/office/drawing/2014/main" id="{61657760-00AE-8D8C-9CCD-6FF46315A33B}"/>
              </a:ext>
            </a:extLst>
          </p:cNvPr>
          <p:cNvGraphicFramePr>
            <a:graphicFrameLocks noGrp="1"/>
          </p:cNvGraphicFramePr>
          <p:nvPr>
            <p:ph idx="1"/>
            <p:extLst>
              <p:ext uri="{D42A27DB-BD31-4B8C-83A1-F6EECF244321}">
                <p14:modId xmlns:p14="http://schemas.microsoft.com/office/powerpoint/2010/main" val="111582242"/>
              </p:ext>
            </p:extLst>
          </p:nvPr>
        </p:nvGraphicFramePr>
        <p:xfrm>
          <a:off x="318451" y="1066800"/>
          <a:ext cx="9906000" cy="3124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8" name="图片 7">
            <a:extLst>
              <a:ext uri="{FF2B5EF4-FFF2-40B4-BE49-F238E27FC236}">
                <a16:creationId xmlns:a16="http://schemas.microsoft.com/office/drawing/2014/main" id="{5CB3F403-9163-6746-BE60-8B025A45DD80}"/>
              </a:ext>
            </a:extLst>
          </p:cNvPr>
          <p:cNvPicPr>
            <a:picLocks noChangeAspect="1"/>
          </p:cNvPicPr>
          <p:nvPr/>
        </p:nvPicPr>
        <p:blipFill>
          <a:blip r:embed="rId7"/>
          <a:stretch>
            <a:fillRect/>
          </a:stretch>
        </p:blipFill>
        <p:spPr>
          <a:xfrm>
            <a:off x="318451" y="3693613"/>
            <a:ext cx="6539549" cy="2899773"/>
          </a:xfrm>
          <a:prstGeom prst="rect">
            <a:avLst/>
          </a:prstGeom>
        </p:spPr>
      </p:pic>
    </p:spTree>
    <p:extLst>
      <p:ext uri="{BB962C8B-B14F-4D97-AF65-F5344CB8AC3E}">
        <p14:creationId xmlns:p14="http://schemas.microsoft.com/office/powerpoint/2010/main" val="17590666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alpha val="98000"/>
          </a:schemeClr>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777D80-04B4-FB42-A29B-2D5AFD0DF527}"/>
              </a:ext>
            </a:extLst>
          </p:cNvPr>
          <p:cNvSpPr>
            <a:spLocks noGrp="1"/>
          </p:cNvSpPr>
          <p:nvPr>
            <p:ph type="title"/>
          </p:nvPr>
        </p:nvSpPr>
        <p:spPr>
          <a:xfrm>
            <a:off x="363583" y="284771"/>
            <a:ext cx="10210800" cy="1843169"/>
          </a:xfrm>
        </p:spPr>
        <p:txBody>
          <a:bodyPr vert="horz" lIns="91440" tIns="45720" rIns="91440" bIns="45720" rtlCol="0" anchor="b">
            <a:normAutofit fontScale="90000"/>
          </a:bodyPr>
          <a:lstStyle/>
          <a:p>
            <a:br>
              <a:rPr kumimoji="1" lang="en-US" altLang="zh-CN" sz="2000" b="1" dirty="0"/>
            </a:br>
            <a:r>
              <a:rPr kumimoji="1" lang="en" altLang="zh-CN" sz="4000" b="1" dirty="0"/>
              <a:t>Competitor </a:t>
            </a:r>
            <a:br>
              <a:rPr kumimoji="1" lang="en" altLang="zh-CN" sz="4000" b="1" dirty="0"/>
            </a:br>
            <a:br>
              <a:rPr kumimoji="1" lang="en" altLang="zh-CN" sz="2000" b="1" dirty="0"/>
            </a:br>
            <a:r>
              <a:rPr kumimoji="1" lang="en-US" altLang="zh-CN" sz="2000" b="1" dirty="0" err="1"/>
              <a:t>MarketingandSales</a:t>
            </a:r>
            <a:r>
              <a:rPr kumimoji="1" lang="en-US" altLang="zh-CN" sz="2000" b="1" dirty="0"/>
              <a:t> and Revenue</a:t>
            </a:r>
            <a:r>
              <a:rPr kumimoji="1" lang="zh-CN" altLang="en-US" sz="2000" b="1" dirty="0"/>
              <a:t> </a:t>
            </a:r>
            <a:r>
              <a:rPr kumimoji="1" lang="en-US" altLang="zh-CN" sz="2000" b="1" dirty="0" err="1"/>
              <a:t>demensions</a:t>
            </a:r>
            <a:br>
              <a:rPr kumimoji="1" lang="en-US" altLang="zh-CN" sz="2000" b="1" dirty="0"/>
            </a:br>
            <a:br>
              <a:rPr kumimoji="1" lang="en-US" altLang="zh-CN" sz="1800" kern="1200" dirty="0">
                <a:solidFill>
                  <a:schemeClr val="tx1"/>
                </a:solidFill>
                <a:latin typeface="+mj-lt"/>
                <a:ea typeface="+mj-ea"/>
                <a:cs typeface="+mj-cs"/>
              </a:rPr>
            </a:br>
            <a:endParaRPr kumimoji="1" lang="en-US" altLang="zh-CN" sz="1800" kern="1200" dirty="0">
              <a:solidFill>
                <a:schemeClr val="tx1"/>
              </a:solidFill>
              <a:latin typeface="+mj-lt"/>
              <a:ea typeface="+mj-ea"/>
              <a:cs typeface="+mj-cs"/>
            </a:endParaRPr>
          </a:p>
        </p:txBody>
      </p:sp>
      <p:pic>
        <p:nvPicPr>
          <p:cNvPr id="5" name="Picture 2">
            <a:extLst>
              <a:ext uri="{FF2B5EF4-FFF2-40B4-BE49-F238E27FC236}">
                <a16:creationId xmlns:a16="http://schemas.microsoft.com/office/drawing/2014/main" id="{D646B9C6-678C-BF4B-92C2-38F135A9245D}"/>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tretch/>
        </p:blipFill>
        <p:spPr bwMode="auto">
          <a:xfrm>
            <a:off x="5956663" y="2926118"/>
            <a:ext cx="5621383" cy="3607888"/>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C73CD6A2-3747-9743-B609-E527507E95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926118"/>
            <a:ext cx="5865223" cy="36078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22850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70" name="Picture 2" descr="图表, 折线图&#10;&#10;描述已自动生成">
            <a:extLst>
              <a:ext uri="{FF2B5EF4-FFF2-40B4-BE49-F238E27FC236}">
                <a16:creationId xmlns:a16="http://schemas.microsoft.com/office/drawing/2014/main" id="{0A62D869-705E-1E42-AFA8-BCD32DD1A006}"/>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6096000" y="2723605"/>
            <a:ext cx="5353585" cy="311195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图表, 折线图&#10;&#10;描述已自动生成">
            <a:extLst>
              <a:ext uri="{FF2B5EF4-FFF2-40B4-BE49-F238E27FC236}">
                <a16:creationId xmlns:a16="http://schemas.microsoft.com/office/drawing/2014/main" id="{BF9C46AF-1BDF-F04F-8B2E-07319FD8DFA8}"/>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91857" y="2723605"/>
            <a:ext cx="5481509" cy="3111951"/>
          </a:xfrm>
          <a:prstGeom prst="rect">
            <a:avLst/>
          </a:prstGeom>
          <a:noFill/>
          <a:extLst>
            <a:ext uri="{909E8E84-426E-40DD-AFC4-6F175D3DCCD1}">
              <a14:hiddenFill xmlns:a14="http://schemas.microsoft.com/office/drawing/2010/main">
                <a:solidFill>
                  <a:srgbClr val="FFFFFF"/>
                </a:solidFill>
              </a14:hiddenFill>
            </a:ext>
          </a:extLst>
        </p:spPr>
      </p:pic>
      <p:sp>
        <p:nvSpPr>
          <p:cNvPr id="15" name="标题 1">
            <a:extLst>
              <a:ext uri="{FF2B5EF4-FFF2-40B4-BE49-F238E27FC236}">
                <a16:creationId xmlns:a16="http://schemas.microsoft.com/office/drawing/2014/main" id="{F68B8F67-0549-944D-98C7-282D2C901F51}"/>
              </a:ext>
            </a:extLst>
          </p:cNvPr>
          <p:cNvSpPr txBox="1">
            <a:spLocks/>
          </p:cNvSpPr>
          <p:nvPr/>
        </p:nvSpPr>
        <p:spPr>
          <a:xfrm>
            <a:off x="363583" y="284771"/>
            <a:ext cx="10210800" cy="1843169"/>
          </a:xfrm>
          <a:prstGeom prst="rect">
            <a:avLst/>
          </a:prstGeom>
        </p:spPr>
        <p:txBody>
          <a:bodyPr vert="horz" lIns="91440" tIns="45720" rIns="91440" bIns="45720" rtlCol="0" anchor="b">
            <a:normAutofit fontScale="90000" lnSpcReduction="10000"/>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br>
              <a:rPr kumimoji="1" lang="en-US" altLang="zh-CN" sz="2000" b="1" dirty="0"/>
            </a:br>
            <a:r>
              <a:rPr kumimoji="1" lang="en" altLang="zh-CN" sz="4000" b="1" dirty="0"/>
              <a:t>Competitor </a:t>
            </a:r>
            <a:br>
              <a:rPr kumimoji="1" lang="en" altLang="zh-CN" sz="4000" b="1" dirty="0"/>
            </a:br>
            <a:br>
              <a:rPr kumimoji="1" lang="en" altLang="zh-CN" sz="2000" b="1" dirty="0"/>
            </a:br>
            <a:r>
              <a:rPr kumimoji="1" lang="en-US" altLang="zh-CN" sz="2000" b="1" dirty="0" err="1"/>
              <a:t>OperatingExpense</a:t>
            </a:r>
            <a:r>
              <a:rPr kumimoji="1" lang="en-US" altLang="zh-CN" sz="2000" b="1" dirty="0"/>
              <a:t> and </a:t>
            </a:r>
            <a:r>
              <a:rPr kumimoji="1" lang="en-US" altLang="zh-CN" sz="2000" b="1" dirty="0" err="1"/>
              <a:t>CostofRevenue</a:t>
            </a:r>
            <a:br>
              <a:rPr kumimoji="1" lang="en-US" altLang="zh-CN" sz="2000" b="1" dirty="0"/>
            </a:br>
            <a:br>
              <a:rPr kumimoji="1" lang="en-US" altLang="zh-CN" sz="1800" dirty="0">
                <a:solidFill>
                  <a:schemeClr val="tx1"/>
                </a:solidFill>
              </a:rPr>
            </a:br>
            <a:endParaRPr kumimoji="1" lang="en-US" altLang="zh-CN" sz="1800" dirty="0">
              <a:solidFill>
                <a:schemeClr val="tx1"/>
              </a:solidFill>
            </a:endParaRPr>
          </a:p>
        </p:txBody>
      </p:sp>
    </p:spTree>
    <p:extLst>
      <p:ext uri="{BB962C8B-B14F-4D97-AF65-F5344CB8AC3E}">
        <p14:creationId xmlns:p14="http://schemas.microsoft.com/office/powerpoint/2010/main" val="6910184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D02459-6323-A34C-BEC6-A7F87EC14FB3}"/>
              </a:ext>
            </a:extLst>
          </p:cNvPr>
          <p:cNvSpPr>
            <a:spLocks noGrp="1"/>
          </p:cNvSpPr>
          <p:nvPr>
            <p:ph type="title"/>
          </p:nvPr>
        </p:nvSpPr>
        <p:spPr>
          <a:xfrm>
            <a:off x="369147" y="287382"/>
            <a:ext cx="7037493" cy="1175658"/>
          </a:xfrm>
        </p:spPr>
        <p:txBody>
          <a:bodyPr anchor="ctr">
            <a:normAutofit/>
          </a:bodyPr>
          <a:lstStyle/>
          <a:p>
            <a:r>
              <a:rPr lang="en" altLang="zh-CN" b="1" dirty="0">
                <a:effectLst/>
              </a:rPr>
              <a:t>Basic Data Trend</a:t>
            </a:r>
            <a:r>
              <a:rPr kumimoji="1" lang="en-US" altLang="zh-CN" sz="3600" dirty="0"/>
              <a:t> </a:t>
            </a:r>
            <a:endParaRPr kumimoji="1" lang="zh-CN" altLang="en-US" sz="3600" dirty="0"/>
          </a:p>
        </p:txBody>
      </p:sp>
      <p:graphicFrame>
        <p:nvGraphicFramePr>
          <p:cNvPr id="5" name="内容占位符 2">
            <a:extLst>
              <a:ext uri="{FF2B5EF4-FFF2-40B4-BE49-F238E27FC236}">
                <a16:creationId xmlns:a16="http://schemas.microsoft.com/office/drawing/2014/main" id="{9E178269-2E42-B769-566C-9B8F0DDAFB71}"/>
              </a:ext>
            </a:extLst>
          </p:cNvPr>
          <p:cNvGraphicFramePr>
            <a:graphicFrameLocks noGrp="1"/>
          </p:cNvGraphicFramePr>
          <p:nvPr>
            <p:ph idx="1"/>
            <p:extLst>
              <p:ext uri="{D42A27DB-BD31-4B8C-83A1-F6EECF244321}">
                <p14:modId xmlns:p14="http://schemas.microsoft.com/office/powerpoint/2010/main" val="2224270578"/>
              </p:ext>
            </p:extLst>
          </p:nvPr>
        </p:nvGraphicFramePr>
        <p:xfrm>
          <a:off x="2954292" y="1463040"/>
          <a:ext cx="6478588" cy="45164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535174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A0F897-47F9-C44E-BE3E-2592EAF5E497}"/>
              </a:ext>
            </a:extLst>
          </p:cNvPr>
          <p:cNvSpPr>
            <a:spLocks noGrp="1"/>
          </p:cNvSpPr>
          <p:nvPr>
            <p:ph type="title"/>
          </p:nvPr>
        </p:nvSpPr>
        <p:spPr>
          <a:xfrm>
            <a:off x="227013" y="248194"/>
            <a:ext cx="9905998" cy="1123406"/>
          </a:xfrm>
        </p:spPr>
        <p:txBody>
          <a:bodyPr/>
          <a:lstStyle/>
          <a:p>
            <a:r>
              <a:rPr kumimoji="1" lang="en" altLang="zh-CN" dirty="0"/>
              <a:t> </a:t>
            </a:r>
            <a:r>
              <a:rPr kumimoji="1" lang="en" altLang="zh-CN" b="1" dirty="0"/>
              <a:t>leads, visits, spends</a:t>
            </a:r>
            <a:endParaRPr kumimoji="1" lang="zh-CN" altLang="en-US" b="1" dirty="0"/>
          </a:p>
        </p:txBody>
      </p:sp>
      <p:pic>
        <p:nvPicPr>
          <p:cNvPr id="4" name="内容占位符 3">
            <a:extLst>
              <a:ext uri="{FF2B5EF4-FFF2-40B4-BE49-F238E27FC236}">
                <a16:creationId xmlns:a16="http://schemas.microsoft.com/office/drawing/2014/main" id="{6EB53C7F-28A2-CA4F-B9DF-838D98A67B45}"/>
              </a:ext>
            </a:extLst>
          </p:cNvPr>
          <p:cNvPicPr>
            <a:picLocks noGrp="1" noChangeAspect="1"/>
          </p:cNvPicPr>
          <p:nvPr>
            <p:ph idx="1"/>
          </p:nvPr>
        </p:nvPicPr>
        <p:blipFill rotWithShape="1">
          <a:blip r:embed="rId2"/>
          <a:srcRect r="10417"/>
          <a:stretch/>
        </p:blipFill>
        <p:spPr>
          <a:xfrm>
            <a:off x="227013" y="1465217"/>
            <a:ext cx="8890861" cy="3851366"/>
          </a:xfrm>
          <a:prstGeom prst="rect">
            <a:avLst/>
          </a:prstGeom>
        </p:spPr>
      </p:pic>
    </p:spTree>
    <p:extLst>
      <p:ext uri="{BB962C8B-B14F-4D97-AF65-F5344CB8AC3E}">
        <p14:creationId xmlns:p14="http://schemas.microsoft.com/office/powerpoint/2010/main" val="24595035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useBgFill="1">
        <p:nvSpPr>
          <p:cNvPr id="77" name="Rectangle 76">
            <a:extLst>
              <a:ext uri="{FF2B5EF4-FFF2-40B4-BE49-F238E27FC236}">
                <a16:creationId xmlns:a16="http://schemas.microsoft.com/office/drawing/2014/main" id="{17640DEC-97A2-496C-B454-5B165BB64A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42" name="Picture 2">
            <a:extLst>
              <a:ext uri="{FF2B5EF4-FFF2-40B4-BE49-F238E27FC236}">
                <a16:creationId xmlns:a16="http://schemas.microsoft.com/office/drawing/2014/main" id="{9C11B68E-57FB-F84C-8118-A619ABC67821}"/>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86205" y="3526461"/>
            <a:ext cx="5334379" cy="3209128"/>
          </a:xfrm>
          <a:prstGeom prst="rect">
            <a:avLst/>
          </a:prstGeom>
          <a:noFill/>
          <a:extLst>
            <a:ext uri="{909E8E84-426E-40DD-AFC4-6F175D3DCCD1}">
              <a14:hiddenFill xmlns:a14="http://schemas.microsoft.com/office/drawing/2010/main">
                <a:solidFill>
                  <a:srgbClr val="FFFFFF"/>
                </a:solidFill>
              </a14:hiddenFill>
            </a:ext>
          </a:extLst>
        </p:spPr>
      </p:pic>
      <p:pic>
        <p:nvPicPr>
          <p:cNvPr id="10246" name="Picture 6">
            <a:extLst>
              <a:ext uri="{FF2B5EF4-FFF2-40B4-BE49-F238E27FC236}">
                <a16:creationId xmlns:a16="http://schemas.microsoft.com/office/drawing/2014/main" id="{7397899B-8B36-AE4C-9DE4-0173FA35964A}"/>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096000" y="196549"/>
            <a:ext cx="5333387" cy="3133363"/>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a:extLst>
              <a:ext uri="{FF2B5EF4-FFF2-40B4-BE49-F238E27FC236}">
                <a16:creationId xmlns:a16="http://schemas.microsoft.com/office/drawing/2014/main" id="{701DED89-F25E-CE49-8FFE-2D66C93DBAB5}"/>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6096000" y="3527505"/>
            <a:ext cx="5334379" cy="3133946"/>
          </a:xfrm>
          <a:prstGeom prst="rect">
            <a:avLst/>
          </a:prstGeom>
          <a:noFill/>
          <a:extLst>
            <a:ext uri="{909E8E84-426E-40DD-AFC4-6F175D3DCCD1}">
              <a14:hiddenFill xmlns:a14="http://schemas.microsoft.com/office/drawing/2010/main">
                <a:solidFill>
                  <a:srgbClr val="FFFFFF"/>
                </a:solidFill>
              </a14:hiddenFill>
            </a:ext>
          </a:extLst>
        </p:spPr>
      </p:pic>
      <p:sp>
        <p:nvSpPr>
          <p:cNvPr id="11" name="文本框 10">
            <a:extLst>
              <a:ext uri="{FF2B5EF4-FFF2-40B4-BE49-F238E27FC236}">
                <a16:creationId xmlns:a16="http://schemas.microsoft.com/office/drawing/2014/main" id="{FA2661DC-DDAB-CA40-9660-F90061F0DD25}"/>
              </a:ext>
            </a:extLst>
          </p:cNvPr>
          <p:cNvSpPr txBox="1"/>
          <p:nvPr/>
        </p:nvSpPr>
        <p:spPr>
          <a:xfrm>
            <a:off x="0" y="330435"/>
            <a:ext cx="6100354" cy="1138773"/>
          </a:xfrm>
          <a:prstGeom prst="rect">
            <a:avLst/>
          </a:prstGeom>
          <a:noFill/>
        </p:spPr>
        <p:txBody>
          <a:bodyPr wrap="square">
            <a:spAutoFit/>
          </a:bodyPr>
          <a:lstStyle/>
          <a:p>
            <a:r>
              <a:rPr kumimoji="1" lang="en" altLang="zh-CN" sz="3600" dirty="0"/>
              <a:t> </a:t>
            </a:r>
            <a:r>
              <a:rPr kumimoji="1" lang="en" altLang="zh-CN" sz="3200" b="1" cap="all" dirty="0">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rPr>
              <a:t>leads, visits, spends</a:t>
            </a:r>
          </a:p>
          <a:p>
            <a:r>
              <a:rPr kumimoji="1" lang="en-US" altLang="zh-CN" sz="3200" b="1" cap="all" dirty="0">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rPr>
              <a:t>——</a:t>
            </a:r>
            <a:r>
              <a:rPr kumimoji="1" lang="en" altLang="zh-CN" sz="3200" b="1" cap="all" dirty="0">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rPr>
              <a:t>the trend</a:t>
            </a:r>
            <a:endParaRPr kumimoji="1" lang="zh-CN" altLang="en-US" sz="3200" b="1" cap="all" dirty="0">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endParaRPr>
          </a:p>
        </p:txBody>
      </p:sp>
    </p:spTree>
    <p:extLst>
      <p:ext uri="{BB962C8B-B14F-4D97-AF65-F5344CB8AC3E}">
        <p14:creationId xmlns:p14="http://schemas.microsoft.com/office/powerpoint/2010/main" val="8005338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F0C75219-E276-4748-A4EB-E7ACE7AEA7A8}"/>
              </a:ext>
            </a:extLst>
          </p:cNvPr>
          <p:cNvSpPr txBox="1"/>
          <p:nvPr/>
        </p:nvSpPr>
        <p:spPr>
          <a:xfrm>
            <a:off x="783771" y="251192"/>
            <a:ext cx="6100354" cy="1631216"/>
          </a:xfrm>
          <a:prstGeom prst="rect">
            <a:avLst/>
          </a:prstGeom>
          <a:noFill/>
        </p:spPr>
        <p:txBody>
          <a:bodyPr wrap="square">
            <a:spAutoFit/>
          </a:bodyPr>
          <a:lstStyle/>
          <a:p>
            <a:r>
              <a:rPr kumimoji="1" lang="en" altLang="zh-CN" sz="3600" dirty="0"/>
              <a:t> </a:t>
            </a:r>
            <a:r>
              <a:rPr kumimoji="1" lang="en" altLang="zh-CN" sz="3200" b="1" cap="all" dirty="0">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rPr>
              <a:t>leads, visits, spends</a:t>
            </a:r>
          </a:p>
          <a:p>
            <a:r>
              <a:rPr kumimoji="1" lang="en-US" altLang="zh-CN" sz="3200" b="1" cap="all" dirty="0">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rPr>
              <a:t>——</a:t>
            </a:r>
            <a:r>
              <a:rPr kumimoji="1" lang="en" altLang="zh-CN" b="1" cap="all" dirty="0">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rPr>
              <a:t>Correlation(among leads visits spends)</a:t>
            </a:r>
          </a:p>
          <a:p>
            <a:endParaRPr kumimoji="1" lang="zh-CN" altLang="en-US" sz="3200" b="1" cap="all" dirty="0">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endParaRPr>
          </a:p>
        </p:txBody>
      </p:sp>
      <p:pic>
        <p:nvPicPr>
          <p:cNvPr id="13" name="图片 12">
            <a:extLst>
              <a:ext uri="{FF2B5EF4-FFF2-40B4-BE49-F238E27FC236}">
                <a16:creationId xmlns:a16="http://schemas.microsoft.com/office/drawing/2014/main" id="{535B0B00-B74C-704F-894A-25C10B0EC25C}"/>
              </a:ext>
            </a:extLst>
          </p:cNvPr>
          <p:cNvPicPr>
            <a:picLocks noChangeAspect="1"/>
          </p:cNvPicPr>
          <p:nvPr/>
        </p:nvPicPr>
        <p:blipFill rotWithShape="1">
          <a:blip r:embed="rId2"/>
          <a:srcRect l="15992" t="29333" r="35199" b="29715"/>
          <a:stretch/>
        </p:blipFill>
        <p:spPr>
          <a:xfrm>
            <a:off x="740228" y="1515292"/>
            <a:ext cx="5355772" cy="2808514"/>
          </a:xfrm>
          <a:prstGeom prst="rect">
            <a:avLst/>
          </a:prstGeom>
        </p:spPr>
      </p:pic>
      <p:pic>
        <p:nvPicPr>
          <p:cNvPr id="14" name="图片 13">
            <a:extLst>
              <a:ext uri="{FF2B5EF4-FFF2-40B4-BE49-F238E27FC236}">
                <a16:creationId xmlns:a16="http://schemas.microsoft.com/office/drawing/2014/main" id="{4102A2FF-4486-9647-A88B-3C888A3AF723}"/>
              </a:ext>
            </a:extLst>
          </p:cNvPr>
          <p:cNvPicPr>
            <a:picLocks noChangeAspect="1"/>
          </p:cNvPicPr>
          <p:nvPr/>
        </p:nvPicPr>
        <p:blipFill rotWithShape="1">
          <a:blip r:embed="rId3"/>
          <a:srcRect l="22182" t="33143" r="53175" b="30857"/>
          <a:stretch/>
        </p:blipFill>
        <p:spPr>
          <a:xfrm>
            <a:off x="7067004" y="783772"/>
            <a:ext cx="4030018" cy="3984174"/>
          </a:xfrm>
          <a:prstGeom prst="rect">
            <a:avLst/>
          </a:prstGeom>
        </p:spPr>
      </p:pic>
      <p:pic>
        <p:nvPicPr>
          <p:cNvPr id="15" name="图片 14">
            <a:extLst>
              <a:ext uri="{FF2B5EF4-FFF2-40B4-BE49-F238E27FC236}">
                <a16:creationId xmlns:a16="http://schemas.microsoft.com/office/drawing/2014/main" id="{F8ECCD72-2982-B34A-BEB2-CC39868841EB}"/>
              </a:ext>
            </a:extLst>
          </p:cNvPr>
          <p:cNvPicPr>
            <a:picLocks noChangeAspect="1"/>
          </p:cNvPicPr>
          <p:nvPr/>
        </p:nvPicPr>
        <p:blipFill rotWithShape="1">
          <a:blip r:embed="rId4"/>
          <a:srcRect l="22301" t="65333" r="53056" b="14857"/>
          <a:stretch/>
        </p:blipFill>
        <p:spPr>
          <a:xfrm>
            <a:off x="7067004" y="4767945"/>
            <a:ext cx="4030018" cy="2024742"/>
          </a:xfrm>
          <a:prstGeom prst="rect">
            <a:avLst/>
          </a:prstGeom>
        </p:spPr>
      </p:pic>
    </p:spTree>
    <p:extLst>
      <p:ext uri="{BB962C8B-B14F-4D97-AF65-F5344CB8AC3E}">
        <p14:creationId xmlns:p14="http://schemas.microsoft.com/office/powerpoint/2010/main" val="13210648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09550" y="135255"/>
            <a:ext cx="11861800" cy="521970"/>
          </a:xfrm>
          <a:prstGeom prst="rect">
            <a:avLst/>
          </a:prstGeom>
          <a:noFill/>
        </p:spPr>
        <p:txBody>
          <a:bodyPr wrap="square" rtlCol="0">
            <a:spAutoFit/>
          </a:bodyPr>
          <a:lstStyle/>
          <a:p>
            <a:r>
              <a:rPr lang="zh-CN" altLang="en-US" sz="2800" b="1"/>
              <a:t>Correlation </a:t>
            </a:r>
            <a:r>
              <a:rPr lang="en-US" altLang="zh-CN" sz="2800" b="1"/>
              <a:t>among</a:t>
            </a:r>
            <a:r>
              <a:rPr lang="zh-CN" altLang="en-US" sz="2800" b="1"/>
              <a:t> spend</a:t>
            </a:r>
            <a:r>
              <a:rPr lang="en-US" altLang="zh-CN" sz="2800" b="1"/>
              <a:t>,</a:t>
            </a:r>
            <a:r>
              <a:rPr lang="zh-CN" altLang="en-US" sz="2800" b="1"/>
              <a:t> leads</a:t>
            </a:r>
            <a:r>
              <a:rPr lang="en-US" altLang="zh-CN" sz="2800" b="1"/>
              <a:t> and</a:t>
            </a:r>
            <a:r>
              <a:rPr lang="zh-CN" altLang="en-US" sz="2800" b="1"/>
              <a:t> visits</a:t>
            </a:r>
            <a:r>
              <a:rPr lang="en-US" altLang="zh-CN" sz="2800" b="1"/>
              <a:t> in Performancemedia</a:t>
            </a:r>
          </a:p>
        </p:txBody>
      </p:sp>
      <p:sp>
        <p:nvSpPr>
          <p:cNvPr id="9" name="文本框 8"/>
          <p:cNvSpPr txBox="1"/>
          <p:nvPr/>
        </p:nvSpPr>
        <p:spPr>
          <a:xfrm>
            <a:off x="311785" y="805815"/>
            <a:ext cx="3338195" cy="583565"/>
          </a:xfrm>
          <a:prstGeom prst="rect">
            <a:avLst/>
          </a:prstGeom>
          <a:noFill/>
        </p:spPr>
        <p:txBody>
          <a:bodyPr wrap="square" rtlCol="0">
            <a:spAutoFit/>
          </a:bodyPr>
          <a:lstStyle/>
          <a:p>
            <a:pPr algn="ctr"/>
            <a:r>
              <a:rPr lang="en-US" altLang="zh-CN" sz="1600"/>
              <a:t>Correlation Coefficients in </a:t>
            </a:r>
            <a:r>
              <a:rPr lang="en-US" altLang="zh-CN" sz="1600">
                <a:sym typeface="+mn-ea"/>
              </a:rPr>
              <a:t>“PerformanceMedia_Display”</a:t>
            </a:r>
          </a:p>
        </p:txBody>
      </p:sp>
      <p:pic>
        <p:nvPicPr>
          <p:cNvPr id="10" name="图片 9"/>
          <p:cNvPicPr>
            <a:picLocks noChangeAspect="1"/>
          </p:cNvPicPr>
          <p:nvPr/>
        </p:nvPicPr>
        <p:blipFill>
          <a:blip r:embed="rId4"/>
          <a:stretch>
            <a:fillRect/>
          </a:stretch>
        </p:blipFill>
        <p:spPr>
          <a:xfrm>
            <a:off x="77470" y="1451609"/>
            <a:ext cx="4086225" cy="3629025"/>
          </a:xfrm>
          <a:prstGeom prst="rect">
            <a:avLst/>
          </a:prstGeom>
        </p:spPr>
      </p:pic>
      <p:pic>
        <p:nvPicPr>
          <p:cNvPr id="11" name="图片 10"/>
          <p:cNvPicPr>
            <a:picLocks noChangeAspect="1"/>
          </p:cNvPicPr>
          <p:nvPr/>
        </p:nvPicPr>
        <p:blipFill>
          <a:blip r:embed="rId5"/>
          <a:stretch>
            <a:fillRect/>
          </a:stretch>
        </p:blipFill>
        <p:spPr>
          <a:xfrm>
            <a:off x="4144962" y="1451609"/>
            <a:ext cx="3990975" cy="3629025"/>
          </a:xfrm>
          <a:prstGeom prst="rect">
            <a:avLst/>
          </a:prstGeom>
        </p:spPr>
      </p:pic>
      <p:sp>
        <p:nvSpPr>
          <p:cNvPr id="12" name="文本框 11"/>
          <p:cNvSpPr txBox="1"/>
          <p:nvPr/>
        </p:nvSpPr>
        <p:spPr>
          <a:xfrm>
            <a:off x="4426585" y="762635"/>
            <a:ext cx="3338195" cy="583565"/>
          </a:xfrm>
          <a:prstGeom prst="rect">
            <a:avLst/>
          </a:prstGeom>
          <a:noFill/>
        </p:spPr>
        <p:txBody>
          <a:bodyPr wrap="square" rtlCol="0">
            <a:spAutoFit/>
          </a:bodyPr>
          <a:lstStyle/>
          <a:p>
            <a:pPr algn="ctr"/>
            <a:r>
              <a:rPr lang="en-US" altLang="zh-CN" sz="1600"/>
              <a:t>Correlation Coefficients in </a:t>
            </a:r>
            <a:r>
              <a:rPr lang="en-US" altLang="zh-CN" sz="1600">
                <a:sym typeface="+mn-ea"/>
              </a:rPr>
              <a:t>“PerformanceMedia_PaidSearch”</a:t>
            </a:r>
          </a:p>
        </p:txBody>
      </p:sp>
      <p:pic>
        <p:nvPicPr>
          <p:cNvPr id="13" name="图片 12"/>
          <p:cNvPicPr>
            <a:picLocks noChangeAspect="1"/>
          </p:cNvPicPr>
          <p:nvPr/>
        </p:nvPicPr>
        <p:blipFill>
          <a:blip r:embed="rId6"/>
          <a:stretch>
            <a:fillRect/>
          </a:stretch>
        </p:blipFill>
        <p:spPr>
          <a:xfrm>
            <a:off x="7764780" y="1451610"/>
            <a:ext cx="3971925" cy="3638550"/>
          </a:xfrm>
          <a:prstGeom prst="rect">
            <a:avLst/>
          </a:prstGeom>
        </p:spPr>
      </p:pic>
      <p:sp>
        <p:nvSpPr>
          <p:cNvPr id="14" name="文本框 13"/>
          <p:cNvSpPr txBox="1"/>
          <p:nvPr/>
        </p:nvSpPr>
        <p:spPr>
          <a:xfrm>
            <a:off x="8275320" y="805815"/>
            <a:ext cx="3338195" cy="583565"/>
          </a:xfrm>
          <a:prstGeom prst="rect">
            <a:avLst/>
          </a:prstGeom>
          <a:noFill/>
        </p:spPr>
        <p:txBody>
          <a:bodyPr wrap="square" rtlCol="0">
            <a:spAutoFit/>
          </a:bodyPr>
          <a:lstStyle/>
          <a:p>
            <a:pPr algn="ctr"/>
            <a:r>
              <a:rPr lang="en-US" altLang="zh-CN" sz="1600"/>
              <a:t>Correlation Coefficients in </a:t>
            </a:r>
            <a:r>
              <a:rPr lang="en-US" altLang="zh-CN" sz="1600">
                <a:sym typeface="+mn-ea"/>
              </a:rPr>
              <a:t>“PerformanceMedia_Partner”</a:t>
            </a:r>
          </a:p>
        </p:txBody>
      </p:sp>
      <p:sp>
        <p:nvSpPr>
          <p:cNvPr id="15" name="文本框 14"/>
          <p:cNvSpPr txBox="1"/>
          <p:nvPr/>
        </p:nvSpPr>
        <p:spPr>
          <a:xfrm>
            <a:off x="456565" y="5595620"/>
            <a:ext cx="11614785" cy="1014730"/>
          </a:xfrm>
          <a:prstGeom prst="rect">
            <a:avLst/>
          </a:prstGeom>
          <a:noFill/>
        </p:spPr>
        <p:txBody>
          <a:bodyPr wrap="square" rtlCol="0">
            <a:spAutoFit/>
          </a:bodyPr>
          <a:lstStyle/>
          <a:p>
            <a:r>
              <a:rPr lang="en-US" altLang="zh-CN" sz="2000"/>
              <a:t>According to the matrices, we know that </a:t>
            </a:r>
            <a:r>
              <a:rPr lang="en-US" altLang="zh-CN" sz="2000">
                <a:sym typeface="+mn-ea"/>
              </a:rPr>
              <a:t>there is a strong correlation between Leads and Spends and almost no relationship between Spends and Visits in Performancemedia category.</a:t>
            </a:r>
          </a:p>
          <a:p>
            <a:endParaRPr lang="en-US" altLang="zh-CN" sz="2000">
              <a:sym typeface="+mn-ea"/>
            </a:endParaRPr>
          </a:p>
        </p:txBody>
      </p:sp>
    </p:spTree>
    <p:custDataLst>
      <p:tags r:id="rId1"/>
    </p:custData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09550" y="135255"/>
            <a:ext cx="11861800" cy="521970"/>
          </a:xfrm>
          <a:prstGeom prst="rect">
            <a:avLst/>
          </a:prstGeom>
          <a:noFill/>
        </p:spPr>
        <p:txBody>
          <a:bodyPr wrap="square" rtlCol="0">
            <a:spAutoFit/>
          </a:bodyPr>
          <a:lstStyle/>
          <a:p>
            <a:r>
              <a:rPr lang="zh-CN" altLang="en-US" sz="2800" b="1"/>
              <a:t>Correlation </a:t>
            </a:r>
            <a:r>
              <a:rPr lang="en-US" altLang="zh-CN" sz="2800" b="1"/>
              <a:t>among</a:t>
            </a:r>
            <a:r>
              <a:rPr lang="zh-CN" altLang="en-US" sz="2800" b="1"/>
              <a:t> spend</a:t>
            </a:r>
            <a:r>
              <a:rPr lang="en-US" altLang="zh-CN" sz="2800" b="1"/>
              <a:t>,</a:t>
            </a:r>
            <a:r>
              <a:rPr lang="zh-CN" altLang="en-US" sz="2800" b="1"/>
              <a:t> leads</a:t>
            </a:r>
            <a:r>
              <a:rPr lang="en-US" altLang="zh-CN" sz="2800" b="1"/>
              <a:t> and</a:t>
            </a:r>
            <a:r>
              <a:rPr lang="zh-CN" altLang="en-US" sz="2800" b="1"/>
              <a:t> visits</a:t>
            </a:r>
            <a:r>
              <a:rPr lang="en-US" altLang="zh-CN" sz="2800" b="1"/>
              <a:t> in Nonpaid</a:t>
            </a:r>
          </a:p>
        </p:txBody>
      </p:sp>
      <p:pic>
        <p:nvPicPr>
          <p:cNvPr id="5" name="图片 4"/>
          <p:cNvPicPr>
            <a:picLocks noChangeAspect="1"/>
          </p:cNvPicPr>
          <p:nvPr>
            <p:custDataLst>
              <p:tags r:id="rId2"/>
            </p:custDataLst>
          </p:nvPr>
        </p:nvPicPr>
        <p:blipFill>
          <a:blip r:embed="rId5"/>
          <a:stretch>
            <a:fillRect/>
          </a:stretch>
        </p:blipFill>
        <p:spPr>
          <a:xfrm>
            <a:off x="895350" y="1526540"/>
            <a:ext cx="2756535" cy="2269490"/>
          </a:xfrm>
          <a:prstGeom prst="rect">
            <a:avLst/>
          </a:prstGeom>
        </p:spPr>
      </p:pic>
      <p:sp>
        <p:nvSpPr>
          <p:cNvPr id="9" name="文本框 8"/>
          <p:cNvSpPr txBox="1"/>
          <p:nvPr/>
        </p:nvSpPr>
        <p:spPr>
          <a:xfrm>
            <a:off x="895350" y="889635"/>
            <a:ext cx="2872740" cy="521970"/>
          </a:xfrm>
          <a:prstGeom prst="rect">
            <a:avLst/>
          </a:prstGeom>
          <a:noFill/>
        </p:spPr>
        <p:txBody>
          <a:bodyPr wrap="square" rtlCol="0">
            <a:spAutoFit/>
          </a:bodyPr>
          <a:lstStyle/>
          <a:p>
            <a:pPr algn="ctr"/>
            <a:r>
              <a:rPr lang="en-US" altLang="zh-CN" sz="1400" dirty="0"/>
              <a:t>Correlation Coefficients in </a:t>
            </a:r>
            <a:r>
              <a:rPr lang="en-US" altLang="zh-CN" sz="1400" dirty="0">
                <a:sym typeface="+mn-ea"/>
              </a:rPr>
              <a:t>“</a:t>
            </a:r>
            <a:r>
              <a:rPr lang="en-US" altLang="zh-CN" sz="1400" dirty="0" err="1">
                <a:sym typeface="+mn-ea"/>
              </a:rPr>
              <a:t>NonPaid_Apps</a:t>
            </a:r>
            <a:r>
              <a:rPr lang="en-US" altLang="zh-CN" sz="1400" dirty="0">
                <a:sym typeface="+mn-ea"/>
              </a:rPr>
              <a:t>”</a:t>
            </a:r>
          </a:p>
        </p:txBody>
      </p:sp>
      <p:pic>
        <p:nvPicPr>
          <p:cNvPr id="6" name="图片 5"/>
          <p:cNvPicPr>
            <a:picLocks noChangeAspect="1"/>
          </p:cNvPicPr>
          <p:nvPr/>
        </p:nvPicPr>
        <p:blipFill>
          <a:blip r:embed="rId6"/>
          <a:stretch>
            <a:fillRect/>
          </a:stretch>
        </p:blipFill>
        <p:spPr>
          <a:xfrm>
            <a:off x="4363720" y="1473835"/>
            <a:ext cx="2773680" cy="2374900"/>
          </a:xfrm>
          <a:prstGeom prst="rect">
            <a:avLst/>
          </a:prstGeom>
        </p:spPr>
      </p:pic>
      <p:sp>
        <p:nvSpPr>
          <p:cNvPr id="7" name="文本框 6"/>
          <p:cNvSpPr txBox="1"/>
          <p:nvPr/>
        </p:nvSpPr>
        <p:spPr>
          <a:xfrm>
            <a:off x="4363720" y="889635"/>
            <a:ext cx="2872740" cy="521970"/>
          </a:xfrm>
          <a:prstGeom prst="rect">
            <a:avLst/>
          </a:prstGeom>
          <a:noFill/>
        </p:spPr>
        <p:txBody>
          <a:bodyPr wrap="square" rtlCol="0">
            <a:spAutoFit/>
          </a:bodyPr>
          <a:lstStyle/>
          <a:p>
            <a:pPr algn="ctr"/>
            <a:r>
              <a:rPr lang="en-US" altLang="zh-CN" sz="1400"/>
              <a:t>Correlation Coefficients in </a:t>
            </a:r>
            <a:r>
              <a:rPr lang="en-US" altLang="zh-CN" sz="1400">
                <a:sym typeface="+mn-ea"/>
              </a:rPr>
              <a:t>“NonPaid_Direct”</a:t>
            </a:r>
          </a:p>
        </p:txBody>
      </p:sp>
      <p:pic>
        <p:nvPicPr>
          <p:cNvPr id="8" name="图片 7"/>
          <p:cNvPicPr>
            <a:picLocks noChangeAspect="1"/>
          </p:cNvPicPr>
          <p:nvPr/>
        </p:nvPicPr>
        <p:blipFill>
          <a:blip r:embed="rId7"/>
          <a:stretch>
            <a:fillRect/>
          </a:stretch>
        </p:blipFill>
        <p:spPr>
          <a:xfrm>
            <a:off x="8044815" y="1411605"/>
            <a:ext cx="2737485" cy="2378075"/>
          </a:xfrm>
          <a:prstGeom prst="rect">
            <a:avLst/>
          </a:prstGeom>
        </p:spPr>
      </p:pic>
      <p:sp>
        <p:nvSpPr>
          <p:cNvPr id="10" name="文本框 9"/>
          <p:cNvSpPr txBox="1"/>
          <p:nvPr/>
        </p:nvSpPr>
        <p:spPr>
          <a:xfrm>
            <a:off x="8190865" y="889635"/>
            <a:ext cx="2872740" cy="521970"/>
          </a:xfrm>
          <a:prstGeom prst="rect">
            <a:avLst/>
          </a:prstGeom>
          <a:noFill/>
        </p:spPr>
        <p:txBody>
          <a:bodyPr wrap="square" rtlCol="0">
            <a:spAutoFit/>
          </a:bodyPr>
          <a:lstStyle/>
          <a:p>
            <a:pPr algn="ctr"/>
            <a:r>
              <a:rPr lang="en-US" altLang="zh-CN" sz="1400"/>
              <a:t>Correlation Coefficients in </a:t>
            </a:r>
            <a:r>
              <a:rPr lang="en-US" altLang="zh-CN" sz="1400">
                <a:sym typeface="+mn-ea"/>
              </a:rPr>
              <a:t>“NonPaid_Email”</a:t>
            </a:r>
          </a:p>
        </p:txBody>
      </p:sp>
      <p:pic>
        <p:nvPicPr>
          <p:cNvPr id="11" name="图片 10"/>
          <p:cNvPicPr>
            <a:picLocks noChangeAspect="1"/>
          </p:cNvPicPr>
          <p:nvPr/>
        </p:nvPicPr>
        <p:blipFill>
          <a:blip r:embed="rId8"/>
          <a:stretch>
            <a:fillRect/>
          </a:stretch>
        </p:blipFill>
        <p:spPr>
          <a:xfrm>
            <a:off x="4342130" y="4311650"/>
            <a:ext cx="2795270" cy="2384425"/>
          </a:xfrm>
          <a:prstGeom prst="rect">
            <a:avLst/>
          </a:prstGeom>
        </p:spPr>
      </p:pic>
      <p:sp>
        <p:nvSpPr>
          <p:cNvPr id="12" name="文本框 11"/>
          <p:cNvSpPr txBox="1"/>
          <p:nvPr/>
        </p:nvSpPr>
        <p:spPr>
          <a:xfrm>
            <a:off x="779145" y="3789680"/>
            <a:ext cx="2872740" cy="521970"/>
          </a:xfrm>
          <a:prstGeom prst="rect">
            <a:avLst/>
          </a:prstGeom>
          <a:noFill/>
        </p:spPr>
        <p:txBody>
          <a:bodyPr wrap="square" rtlCol="0">
            <a:spAutoFit/>
          </a:bodyPr>
          <a:lstStyle/>
          <a:p>
            <a:pPr algn="ctr"/>
            <a:r>
              <a:rPr lang="en-US" altLang="zh-CN" sz="1400" dirty="0"/>
              <a:t>Correlation Coefficients in </a:t>
            </a:r>
            <a:r>
              <a:rPr lang="en-US" altLang="zh-CN" sz="1400" dirty="0">
                <a:sym typeface="+mn-ea"/>
              </a:rPr>
              <a:t>“</a:t>
            </a:r>
            <a:r>
              <a:rPr lang="en-US" altLang="zh-CN" sz="1400" dirty="0" err="1">
                <a:sym typeface="+mn-ea"/>
              </a:rPr>
              <a:t>NonPaid_OtherProperties</a:t>
            </a:r>
            <a:r>
              <a:rPr lang="en-US" altLang="zh-CN" sz="1400" dirty="0">
                <a:sym typeface="+mn-ea"/>
              </a:rPr>
              <a:t>”</a:t>
            </a:r>
          </a:p>
        </p:txBody>
      </p:sp>
      <p:pic>
        <p:nvPicPr>
          <p:cNvPr id="13" name="图片 12"/>
          <p:cNvPicPr>
            <a:picLocks noChangeAspect="1"/>
          </p:cNvPicPr>
          <p:nvPr/>
        </p:nvPicPr>
        <p:blipFill>
          <a:blip r:embed="rId9"/>
          <a:stretch>
            <a:fillRect/>
          </a:stretch>
        </p:blipFill>
        <p:spPr>
          <a:xfrm>
            <a:off x="895350" y="4319905"/>
            <a:ext cx="2756535" cy="2376170"/>
          </a:xfrm>
          <a:prstGeom prst="rect">
            <a:avLst/>
          </a:prstGeom>
        </p:spPr>
      </p:pic>
      <p:sp>
        <p:nvSpPr>
          <p:cNvPr id="14" name="文本框 13"/>
          <p:cNvSpPr txBox="1"/>
          <p:nvPr/>
        </p:nvSpPr>
        <p:spPr>
          <a:xfrm>
            <a:off x="4363720" y="3848735"/>
            <a:ext cx="2872740" cy="521970"/>
          </a:xfrm>
          <a:prstGeom prst="rect">
            <a:avLst/>
          </a:prstGeom>
          <a:noFill/>
        </p:spPr>
        <p:txBody>
          <a:bodyPr wrap="square" rtlCol="0">
            <a:spAutoFit/>
          </a:bodyPr>
          <a:lstStyle/>
          <a:p>
            <a:pPr algn="ctr"/>
            <a:r>
              <a:rPr lang="en-US" altLang="zh-CN" sz="1400"/>
              <a:t>Correlation Coefficients in </a:t>
            </a:r>
            <a:r>
              <a:rPr lang="en-US" altLang="zh-CN" sz="1400">
                <a:sym typeface="+mn-ea"/>
              </a:rPr>
              <a:t>“NonPaid_SEO”</a:t>
            </a:r>
          </a:p>
        </p:txBody>
      </p:sp>
      <p:sp>
        <p:nvSpPr>
          <p:cNvPr id="16" name="文本框 15"/>
          <p:cNvSpPr txBox="1"/>
          <p:nvPr/>
        </p:nvSpPr>
        <p:spPr>
          <a:xfrm>
            <a:off x="7827645" y="4719320"/>
            <a:ext cx="4607560" cy="1568450"/>
          </a:xfrm>
          <a:prstGeom prst="rect">
            <a:avLst/>
          </a:prstGeom>
          <a:noFill/>
        </p:spPr>
        <p:txBody>
          <a:bodyPr wrap="square" rtlCol="0">
            <a:spAutoFit/>
          </a:bodyPr>
          <a:lstStyle/>
          <a:p>
            <a:r>
              <a:rPr lang="en-US" altLang="zh-CN" sz="2400">
                <a:sym typeface="+mn-ea"/>
              </a:rPr>
              <a:t>There is some relationship between Visits and Leads in Nonpaid category.</a:t>
            </a:r>
          </a:p>
          <a:p>
            <a:endParaRPr lang="en-US" altLang="zh-CN" sz="2400">
              <a:sym typeface="+mn-ea"/>
            </a:endParaRPr>
          </a:p>
        </p:txBody>
      </p:sp>
    </p:spTree>
    <p:custDataLst>
      <p:tags r:id="rId1"/>
    </p:custData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D02459-6323-A34C-BEC6-A7F87EC14FB3}"/>
              </a:ext>
            </a:extLst>
          </p:cNvPr>
          <p:cNvSpPr>
            <a:spLocks noGrp="1"/>
          </p:cNvSpPr>
          <p:nvPr>
            <p:ph type="title"/>
          </p:nvPr>
        </p:nvSpPr>
        <p:spPr>
          <a:xfrm>
            <a:off x="369147" y="287382"/>
            <a:ext cx="7037493" cy="1175658"/>
          </a:xfrm>
        </p:spPr>
        <p:txBody>
          <a:bodyPr anchor="ctr">
            <a:normAutofit/>
          </a:bodyPr>
          <a:lstStyle/>
          <a:p>
            <a:r>
              <a:rPr lang="en" altLang="zh-CN" b="1" dirty="0">
                <a:effectLst/>
              </a:rPr>
              <a:t>Basic Data Trend</a:t>
            </a:r>
            <a:r>
              <a:rPr kumimoji="1" lang="en-US" altLang="zh-CN" sz="3600" dirty="0"/>
              <a:t> </a:t>
            </a:r>
            <a:endParaRPr kumimoji="1" lang="zh-CN" altLang="en-US" sz="3600" dirty="0"/>
          </a:p>
        </p:txBody>
      </p:sp>
      <p:graphicFrame>
        <p:nvGraphicFramePr>
          <p:cNvPr id="5" name="内容占位符 2">
            <a:extLst>
              <a:ext uri="{FF2B5EF4-FFF2-40B4-BE49-F238E27FC236}">
                <a16:creationId xmlns:a16="http://schemas.microsoft.com/office/drawing/2014/main" id="{9E178269-2E42-B769-566C-9B8F0DDAFB71}"/>
              </a:ext>
            </a:extLst>
          </p:cNvPr>
          <p:cNvGraphicFramePr>
            <a:graphicFrameLocks noGrp="1"/>
          </p:cNvGraphicFramePr>
          <p:nvPr>
            <p:ph idx="1"/>
            <p:extLst>
              <p:ext uri="{D42A27DB-BD31-4B8C-83A1-F6EECF244321}">
                <p14:modId xmlns:p14="http://schemas.microsoft.com/office/powerpoint/2010/main" val="1752311986"/>
              </p:ext>
            </p:extLst>
          </p:nvPr>
        </p:nvGraphicFramePr>
        <p:xfrm>
          <a:off x="2954292" y="1463040"/>
          <a:ext cx="6478588" cy="45164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571993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BF16FA-6612-6746-A288-0459F896D491}"/>
              </a:ext>
            </a:extLst>
          </p:cNvPr>
          <p:cNvSpPr>
            <a:spLocks noGrp="1"/>
          </p:cNvSpPr>
          <p:nvPr>
            <p:ph type="title"/>
          </p:nvPr>
        </p:nvSpPr>
        <p:spPr>
          <a:xfrm>
            <a:off x="462144" y="-120831"/>
            <a:ext cx="9905998" cy="1905000"/>
          </a:xfrm>
        </p:spPr>
        <p:txBody>
          <a:bodyPr>
            <a:normAutofit/>
          </a:bodyPr>
          <a:lstStyle/>
          <a:p>
            <a:r>
              <a:rPr kumimoji="1" lang="en-US" altLang="zh-CN" sz="3600" b="1" dirty="0"/>
              <a:t>Goal and METHODS</a:t>
            </a:r>
            <a:endParaRPr kumimoji="1" lang="zh-CN" altLang="en-US" sz="3600" b="1" dirty="0"/>
          </a:p>
        </p:txBody>
      </p:sp>
      <p:sp>
        <p:nvSpPr>
          <p:cNvPr id="3" name="内容占位符 2">
            <a:extLst>
              <a:ext uri="{FF2B5EF4-FFF2-40B4-BE49-F238E27FC236}">
                <a16:creationId xmlns:a16="http://schemas.microsoft.com/office/drawing/2014/main" id="{5A53D5D3-DB58-FF46-A876-EED085059787}"/>
              </a:ext>
            </a:extLst>
          </p:cNvPr>
          <p:cNvSpPr>
            <a:spLocks noGrp="1"/>
          </p:cNvSpPr>
          <p:nvPr>
            <p:ph idx="1"/>
          </p:nvPr>
        </p:nvSpPr>
        <p:spPr>
          <a:xfrm>
            <a:off x="1143001" y="1569719"/>
            <a:ext cx="9905998" cy="3124201"/>
          </a:xfrm>
        </p:spPr>
        <p:txBody>
          <a:bodyPr>
            <a:normAutofit/>
          </a:bodyPr>
          <a:lstStyle/>
          <a:p>
            <a:r>
              <a:rPr kumimoji="1" lang="en" altLang="zh-CN" sz="2400" dirty="0"/>
              <a:t>Use some statistical analysis, data visualization and machine learning methods to find out the factors that affect ROI and provide a basis for future business adjustment of expenditure allocation</a:t>
            </a:r>
          </a:p>
          <a:p>
            <a:pPr marL="0" indent="0">
              <a:buNone/>
            </a:pPr>
            <a:endParaRPr kumimoji="1" lang="en" altLang="zh-CN" sz="2400" dirty="0"/>
          </a:p>
          <a:p>
            <a:r>
              <a:rPr kumimoji="1" lang="en" altLang="zh-CN" sz="2400" dirty="0"/>
              <a:t>Python</a:t>
            </a:r>
            <a:endParaRPr kumimoji="1" lang="zh-CN" altLang="en-US" sz="2400" dirty="0"/>
          </a:p>
        </p:txBody>
      </p:sp>
    </p:spTree>
    <p:extLst>
      <p:ext uri="{BB962C8B-B14F-4D97-AF65-F5344CB8AC3E}">
        <p14:creationId xmlns:p14="http://schemas.microsoft.com/office/powerpoint/2010/main" val="35568977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09550" y="135255"/>
            <a:ext cx="11861800" cy="521970"/>
          </a:xfrm>
          <a:prstGeom prst="rect">
            <a:avLst/>
          </a:prstGeom>
          <a:noFill/>
        </p:spPr>
        <p:txBody>
          <a:bodyPr wrap="square" rtlCol="0">
            <a:spAutoFit/>
          </a:bodyPr>
          <a:lstStyle/>
          <a:p>
            <a:r>
              <a:rPr lang="en-US" sz="2800" b="1"/>
              <a:t>M</a:t>
            </a:r>
            <a:r>
              <a:rPr sz="2800" b="1"/>
              <a:t>acro variables</a:t>
            </a:r>
          </a:p>
        </p:txBody>
      </p:sp>
      <p:pic>
        <p:nvPicPr>
          <p:cNvPr id="6" name="图片 5"/>
          <p:cNvPicPr>
            <a:picLocks noChangeAspect="1"/>
          </p:cNvPicPr>
          <p:nvPr/>
        </p:nvPicPr>
        <p:blipFill>
          <a:blip r:embed="rId4"/>
          <a:stretch>
            <a:fillRect/>
          </a:stretch>
        </p:blipFill>
        <p:spPr>
          <a:xfrm>
            <a:off x="924560" y="982980"/>
            <a:ext cx="4552950" cy="2676525"/>
          </a:xfrm>
          <a:prstGeom prst="rect">
            <a:avLst/>
          </a:prstGeom>
        </p:spPr>
      </p:pic>
      <p:pic>
        <p:nvPicPr>
          <p:cNvPr id="7" name="图片 6"/>
          <p:cNvPicPr>
            <a:picLocks noChangeAspect="1"/>
          </p:cNvPicPr>
          <p:nvPr/>
        </p:nvPicPr>
        <p:blipFill>
          <a:blip r:embed="rId5"/>
          <a:stretch>
            <a:fillRect/>
          </a:stretch>
        </p:blipFill>
        <p:spPr>
          <a:xfrm>
            <a:off x="6269355" y="1054100"/>
            <a:ext cx="4810125" cy="2533650"/>
          </a:xfrm>
          <a:prstGeom prst="rect">
            <a:avLst/>
          </a:prstGeom>
        </p:spPr>
      </p:pic>
      <p:pic>
        <p:nvPicPr>
          <p:cNvPr id="8" name="图片 7"/>
          <p:cNvPicPr>
            <a:picLocks noChangeAspect="1"/>
          </p:cNvPicPr>
          <p:nvPr/>
        </p:nvPicPr>
        <p:blipFill>
          <a:blip r:embed="rId6"/>
          <a:stretch>
            <a:fillRect/>
          </a:stretch>
        </p:blipFill>
        <p:spPr>
          <a:xfrm>
            <a:off x="924560" y="3853180"/>
            <a:ext cx="4457700" cy="2552700"/>
          </a:xfrm>
          <a:prstGeom prst="rect">
            <a:avLst/>
          </a:prstGeom>
        </p:spPr>
      </p:pic>
      <p:sp>
        <p:nvSpPr>
          <p:cNvPr id="2" name="文本框 1">
            <a:extLst>
              <a:ext uri="{FF2B5EF4-FFF2-40B4-BE49-F238E27FC236}">
                <a16:creationId xmlns:a16="http://schemas.microsoft.com/office/drawing/2014/main" id="{5D947C78-77F4-E676-5A19-4BC884FD9F8B}"/>
              </a:ext>
            </a:extLst>
          </p:cNvPr>
          <p:cNvSpPr txBox="1"/>
          <p:nvPr/>
        </p:nvSpPr>
        <p:spPr>
          <a:xfrm>
            <a:off x="6204902" y="3675757"/>
            <a:ext cx="4939030" cy="3046988"/>
          </a:xfrm>
          <a:prstGeom prst="rect">
            <a:avLst/>
          </a:prstGeom>
          <a:noFill/>
        </p:spPr>
        <p:txBody>
          <a:bodyPr wrap="square" rtlCol="0">
            <a:spAutoFit/>
          </a:bodyPr>
          <a:lstStyle/>
          <a:p>
            <a:r>
              <a:rPr kumimoji="1" lang="en-US" altLang="zh-CN" sz="2400" dirty="0"/>
              <a:t>Both</a:t>
            </a:r>
            <a:r>
              <a:rPr kumimoji="1" lang="zh-CN" altLang="en-US" sz="2400" dirty="0"/>
              <a:t> </a:t>
            </a:r>
            <a:r>
              <a:rPr kumimoji="1" lang="en-US" altLang="zh-CN" sz="2400" dirty="0"/>
              <a:t>Population</a:t>
            </a:r>
            <a:r>
              <a:rPr kumimoji="1" lang="zh-CN" altLang="en-US" sz="2400" dirty="0"/>
              <a:t> </a:t>
            </a:r>
            <a:r>
              <a:rPr kumimoji="1" lang="en-US" altLang="zh-CN" sz="2400" dirty="0"/>
              <a:t>and</a:t>
            </a:r>
            <a:r>
              <a:rPr kumimoji="1" lang="zh-CN" altLang="en-US" sz="2400" dirty="0"/>
              <a:t> </a:t>
            </a:r>
            <a:r>
              <a:rPr kumimoji="1" lang="en-US" altLang="zh-CN" sz="2400" dirty="0"/>
              <a:t>Real</a:t>
            </a:r>
            <a:r>
              <a:rPr kumimoji="1" lang="zh-CN" altLang="en-US" sz="2400" dirty="0"/>
              <a:t> </a:t>
            </a:r>
            <a:r>
              <a:rPr kumimoji="1" lang="en-US" altLang="zh-CN" sz="2400" dirty="0"/>
              <a:t>Disposable</a:t>
            </a:r>
            <a:r>
              <a:rPr kumimoji="1" lang="zh-CN" altLang="en-US" sz="2400" dirty="0"/>
              <a:t> </a:t>
            </a:r>
            <a:r>
              <a:rPr kumimoji="1" lang="en-US" altLang="zh-CN" sz="2400" dirty="0"/>
              <a:t>Personal</a:t>
            </a:r>
            <a:r>
              <a:rPr kumimoji="1" lang="zh-CN" altLang="en-US" sz="2400" dirty="0"/>
              <a:t> </a:t>
            </a:r>
            <a:r>
              <a:rPr kumimoji="1" lang="en-US" altLang="zh-CN" sz="2400" dirty="0"/>
              <a:t>Income</a:t>
            </a:r>
            <a:r>
              <a:rPr kumimoji="1" lang="zh-CN" altLang="en-US" sz="2400" dirty="0"/>
              <a:t> </a:t>
            </a:r>
            <a:r>
              <a:rPr kumimoji="1" lang="en-US" altLang="zh-CN" sz="2400" dirty="0" err="1"/>
              <a:t>PerCapita</a:t>
            </a:r>
            <a:r>
              <a:rPr kumimoji="1" lang="zh-CN" altLang="en-US" sz="2400" dirty="0"/>
              <a:t> </a:t>
            </a:r>
            <a:r>
              <a:rPr kumimoji="1" lang="en-US" altLang="zh-CN" sz="2400" dirty="0"/>
              <a:t>tend</a:t>
            </a:r>
            <a:r>
              <a:rPr kumimoji="1" lang="zh-CN" altLang="en-US" sz="2400" dirty="0"/>
              <a:t> </a:t>
            </a:r>
            <a:r>
              <a:rPr kumimoji="1" lang="en-US" altLang="zh-CN" sz="2400" dirty="0"/>
              <a:t>to</a:t>
            </a:r>
            <a:r>
              <a:rPr kumimoji="1" lang="zh-CN" altLang="en-US" sz="2400" dirty="0"/>
              <a:t> </a:t>
            </a:r>
            <a:r>
              <a:rPr kumimoji="1" lang="en-US" altLang="zh-CN" sz="2400" dirty="0"/>
              <a:t>increase</a:t>
            </a:r>
            <a:r>
              <a:rPr kumimoji="1" lang="zh-CN" altLang="en-US" sz="2400" dirty="0"/>
              <a:t> </a:t>
            </a:r>
            <a:r>
              <a:rPr kumimoji="1" lang="en-US" altLang="zh-CN" sz="2400" dirty="0"/>
              <a:t>in</a:t>
            </a:r>
            <a:r>
              <a:rPr kumimoji="1" lang="zh-CN" altLang="en-US" sz="2400" dirty="0"/>
              <a:t> </a:t>
            </a:r>
            <a:r>
              <a:rPr kumimoji="1" lang="en-US" altLang="zh-CN" sz="2400" dirty="0" err="1"/>
              <a:t>violatility</a:t>
            </a:r>
            <a:r>
              <a:rPr kumimoji="1" lang="zh-CN" altLang="en-US" sz="2400" dirty="0"/>
              <a:t> </a:t>
            </a:r>
            <a:r>
              <a:rPr kumimoji="1" lang="en-US" altLang="zh-CN" sz="2400" dirty="0"/>
              <a:t>over</a:t>
            </a:r>
            <a:r>
              <a:rPr kumimoji="1" lang="zh-CN" altLang="en-US" sz="2400" dirty="0"/>
              <a:t> </a:t>
            </a:r>
            <a:r>
              <a:rPr kumimoji="1" lang="en-US" altLang="zh-CN" sz="2400" dirty="0"/>
              <a:t>time</a:t>
            </a:r>
            <a:r>
              <a:rPr kumimoji="1" lang="zh-CN" altLang="en-US" sz="2400" dirty="0"/>
              <a:t> </a:t>
            </a:r>
            <a:r>
              <a:rPr kumimoji="1" lang="en-US" altLang="zh-CN" sz="2400" dirty="0"/>
              <a:t>and</a:t>
            </a:r>
            <a:r>
              <a:rPr kumimoji="1" lang="zh-CN" altLang="en-US" sz="2400" dirty="0"/>
              <a:t> </a:t>
            </a:r>
            <a:r>
              <a:rPr kumimoji="1" lang="en-US" altLang="zh-CN" sz="2400" dirty="0"/>
              <a:t>Total</a:t>
            </a:r>
            <a:r>
              <a:rPr kumimoji="1" lang="zh-CN" altLang="en-US" sz="2400" dirty="0"/>
              <a:t> </a:t>
            </a:r>
            <a:r>
              <a:rPr kumimoji="1" lang="en-US" altLang="zh-CN" sz="2400" dirty="0"/>
              <a:t>Vehicle</a:t>
            </a:r>
            <a:r>
              <a:rPr kumimoji="1" lang="zh-CN" altLang="en-US" sz="2400" dirty="0"/>
              <a:t> </a:t>
            </a:r>
            <a:r>
              <a:rPr kumimoji="1" lang="en-US" altLang="zh-CN" sz="2400" dirty="0"/>
              <a:t>Sales</a:t>
            </a:r>
            <a:r>
              <a:rPr kumimoji="1" lang="zh-CN" altLang="en-US" sz="2400" dirty="0"/>
              <a:t> </a:t>
            </a:r>
            <a:r>
              <a:rPr kumimoji="1" lang="en-US" altLang="zh-CN" sz="2400" dirty="0"/>
              <a:t>had</a:t>
            </a:r>
            <a:r>
              <a:rPr kumimoji="1" lang="zh-CN" altLang="en-US" sz="2400" dirty="0"/>
              <a:t> </a:t>
            </a:r>
            <a:r>
              <a:rPr kumimoji="1" lang="en-US" altLang="zh-CN" sz="2400" dirty="0"/>
              <a:t>a</a:t>
            </a:r>
            <a:r>
              <a:rPr kumimoji="1" lang="zh-CN" altLang="en-US" sz="2400" dirty="0"/>
              <a:t> </a:t>
            </a:r>
            <a:r>
              <a:rPr kumimoji="1" lang="en-US" altLang="zh-CN" sz="2400" dirty="0"/>
              <a:t>sharp</a:t>
            </a:r>
            <a:r>
              <a:rPr kumimoji="1" lang="zh-CN" altLang="en-US" sz="2400" dirty="0"/>
              <a:t> </a:t>
            </a:r>
            <a:r>
              <a:rPr kumimoji="1" lang="en-US" altLang="zh-CN" sz="2400" dirty="0"/>
              <a:t>decline</a:t>
            </a:r>
            <a:r>
              <a:rPr kumimoji="1" lang="zh-CN" altLang="en-US" sz="2400" dirty="0"/>
              <a:t> </a:t>
            </a:r>
            <a:r>
              <a:rPr kumimoji="1" lang="en-US" altLang="zh-CN" sz="2400" dirty="0"/>
              <a:t>in</a:t>
            </a:r>
            <a:r>
              <a:rPr kumimoji="1" lang="zh-CN" altLang="en-US" sz="2400" dirty="0"/>
              <a:t> </a:t>
            </a:r>
            <a:r>
              <a:rPr kumimoji="1" lang="en-US" altLang="zh-CN" sz="2400" dirty="0"/>
              <a:t>early</a:t>
            </a:r>
            <a:r>
              <a:rPr kumimoji="1" lang="zh-CN" altLang="en-US" sz="2400" dirty="0"/>
              <a:t> </a:t>
            </a:r>
            <a:r>
              <a:rPr kumimoji="1" lang="en-US" altLang="zh-CN" sz="2400" dirty="0"/>
              <a:t>2020</a:t>
            </a:r>
            <a:r>
              <a:rPr kumimoji="1" lang="zh-CN" altLang="en-US" sz="2400" dirty="0"/>
              <a:t> </a:t>
            </a:r>
            <a:r>
              <a:rPr kumimoji="1" lang="en-US" altLang="zh-CN" sz="2400" dirty="0"/>
              <a:t>and</a:t>
            </a:r>
            <a:r>
              <a:rPr kumimoji="1" lang="zh-CN" altLang="en-US" sz="2400" dirty="0"/>
              <a:t> </a:t>
            </a:r>
            <a:r>
              <a:rPr kumimoji="1" lang="en-US" altLang="zh-CN" sz="2400" dirty="0"/>
              <a:t>then</a:t>
            </a:r>
            <a:r>
              <a:rPr kumimoji="1" lang="zh-CN" altLang="en-US" sz="2400" dirty="0"/>
              <a:t> </a:t>
            </a:r>
            <a:r>
              <a:rPr kumimoji="1" lang="en-US" altLang="zh-CN" sz="2400" dirty="0"/>
              <a:t>gradually</a:t>
            </a:r>
            <a:r>
              <a:rPr kumimoji="1" lang="zh-CN" altLang="en-US" sz="2400" dirty="0"/>
              <a:t> </a:t>
            </a:r>
            <a:r>
              <a:rPr kumimoji="1" lang="en-US" altLang="zh-CN" sz="2400" dirty="0"/>
              <a:t>increased</a:t>
            </a:r>
            <a:r>
              <a:rPr kumimoji="1" lang="zh-CN" altLang="en-US" sz="2400" dirty="0"/>
              <a:t> </a:t>
            </a:r>
            <a:r>
              <a:rPr kumimoji="1" lang="en-US" altLang="zh-CN" sz="2400" dirty="0"/>
              <a:t>to</a:t>
            </a:r>
            <a:r>
              <a:rPr kumimoji="1" lang="zh-CN" altLang="en-US" sz="2400" dirty="0"/>
              <a:t> </a:t>
            </a:r>
            <a:r>
              <a:rPr kumimoji="1" lang="en-US" altLang="zh-CN" sz="2400" dirty="0"/>
              <a:t>a</a:t>
            </a:r>
            <a:r>
              <a:rPr kumimoji="1" lang="zh-CN" altLang="en-US" sz="2400" dirty="0"/>
              <a:t> </a:t>
            </a:r>
            <a:r>
              <a:rPr kumimoji="1" lang="en-US" altLang="zh-CN" sz="2400" dirty="0"/>
              <a:t>normal</a:t>
            </a:r>
            <a:r>
              <a:rPr kumimoji="1" lang="zh-CN" altLang="en-US" sz="2400" dirty="0"/>
              <a:t> </a:t>
            </a:r>
            <a:r>
              <a:rPr kumimoji="1" lang="en-US" altLang="zh-CN" sz="2400" dirty="0"/>
              <a:t>level.</a:t>
            </a:r>
            <a:endParaRPr kumimoji="1" lang="zh-CN" altLang="en-US" sz="2400" dirty="0"/>
          </a:p>
        </p:txBody>
      </p:sp>
    </p:spTree>
    <p:custDataLst>
      <p:tags r:id="rId1"/>
    </p:custData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D02459-6323-A34C-BEC6-A7F87EC14FB3}"/>
              </a:ext>
            </a:extLst>
          </p:cNvPr>
          <p:cNvSpPr>
            <a:spLocks noGrp="1"/>
          </p:cNvSpPr>
          <p:nvPr>
            <p:ph type="title"/>
          </p:nvPr>
        </p:nvSpPr>
        <p:spPr>
          <a:xfrm>
            <a:off x="369147" y="287382"/>
            <a:ext cx="7037493" cy="1175658"/>
          </a:xfrm>
        </p:spPr>
        <p:txBody>
          <a:bodyPr anchor="ctr">
            <a:normAutofit/>
          </a:bodyPr>
          <a:lstStyle/>
          <a:p>
            <a:r>
              <a:rPr lang="en" altLang="zh-CN" b="1" dirty="0">
                <a:effectLst/>
              </a:rPr>
              <a:t>Basic Data Trend</a:t>
            </a:r>
            <a:r>
              <a:rPr kumimoji="1" lang="en-US" altLang="zh-CN" sz="3600" dirty="0"/>
              <a:t> </a:t>
            </a:r>
            <a:endParaRPr kumimoji="1" lang="zh-CN" altLang="en-US" sz="3600" dirty="0"/>
          </a:p>
        </p:txBody>
      </p:sp>
      <p:graphicFrame>
        <p:nvGraphicFramePr>
          <p:cNvPr id="5" name="内容占位符 2">
            <a:extLst>
              <a:ext uri="{FF2B5EF4-FFF2-40B4-BE49-F238E27FC236}">
                <a16:creationId xmlns:a16="http://schemas.microsoft.com/office/drawing/2014/main" id="{9E178269-2E42-B769-566C-9B8F0DDAFB71}"/>
              </a:ext>
            </a:extLst>
          </p:cNvPr>
          <p:cNvGraphicFramePr>
            <a:graphicFrameLocks noGrp="1"/>
          </p:cNvGraphicFramePr>
          <p:nvPr>
            <p:ph idx="1"/>
            <p:extLst>
              <p:ext uri="{D42A27DB-BD31-4B8C-83A1-F6EECF244321}">
                <p14:modId xmlns:p14="http://schemas.microsoft.com/office/powerpoint/2010/main" val="3753183863"/>
              </p:ext>
            </p:extLst>
          </p:nvPr>
        </p:nvGraphicFramePr>
        <p:xfrm>
          <a:off x="2954292" y="1463040"/>
          <a:ext cx="6478588" cy="45164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762713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09550" y="135255"/>
            <a:ext cx="11861800" cy="521970"/>
          </a:xfrm>
          <a:prstGeom prst="rect">
            <a:avLst/>
          </a:prstGeom>
          <a:noFill/>
        </p:spPr>
        <p:txBody>
          <a:bodyPr wrap="square" rtlCol="0">
            <a:spAutoFit/>
          </a:bodyPr>
          <a:lstStyle/>
          <a:p>
            <a:r>
              <a:rPr lang="en-US" sz="2800" b="1"/>
              <a:t>Inventory</a:t>
            </a:r>
          </a:p>
        </p:txBody>
      </p:sp>
      <p:pic>
        <p:nvPicPr>
          <p:cNvPr id="5" name="图片 4"/>
          <p:cNvPicPr>
            <a:picLocks noChangeAspect="1"/>
          </p:cNvPicPr>
          <p:nvPr/>
        </p:nvPicPr>
        <p:blipFill>
          <a:blip r:embed="rId4"/>
          <a:stretch>
            <a:fillRect/>
          </a:stretch>
        </p:blipFill>
        <p:spPr>
          <a:xfrm>
            <a:off x="483870" y="843915"/>
            <a:ext cx="4420870" cy="5526405"/>
          </a:xfrm>
          <a:prstGeom prst="rect">
            <a:avLst/>
          </a:prstGeom>
        </p:spPr>
      </p:pic>
      <p:pic>
        <p:nvPicPr>
          <p:cNvPr id="6" name="图片 5"/>
          <p:cNvPicPr>
            <a:picLocks noChangeAspect="1"/>
          </p:cNvPicPr>
          <p:nvPr/>
        </p:nvPicPr>
        <p:blipFill>
          <a:blip r:embed="rId5"/>
          <a:stretch>
            <a:fillRect/>
          </a:stretch>
        </p:blipFill>
        <p:spPr>
          <a:xfrm>
            <a:off x="5063490" y="657225"/>
            <a:ext cx="6414770" cy="4112895"/>
          </a:xfrm>
          <a:prstGeom prst="rect">
            <a:avLst/>
          </a:prstGeom>
        </p:spPr>
      </p:pic>
      <p:sp>
        <p:nvSpPr>
          <p:cNvPr id="7" name="文本框 6"/>
          <p:cNvSpPr txBox="1"/>
          <p:nvPr/>
        </p:nvSpPr>
        <p:spPr>
          <a:xfrm>
            <a:off x="6049010" y="5171440"/>
            <a:ext cx="5582285" cy="1198880"/>
          </a:xfrm>
          <a:prstGeom prst="rect">
            <a:avLst/>
          </a:prstGeom>
          <a:noFill/>
        </p:spPr>
        <p:txBody>
          <a:bodyPr wrap="square" rtlCol="0">
            <a:spAutoFit/>
          </a:bodyPr>
          <a:lstStyle/>
          <a:p>
            <a:r>
              <a:rPr lang="en-US" altLang="zh-CN" sz="2400">
                <a:sym typeface="+mn-ea"/>
              </a:rPr>
              <a:t>Autotraderinvertory, truecarinventory and clientinvertory have the same trend.</a:t>
            </a:r>
            <a:endParaRPr lang="en-US" altLang="zh-CN" sz="2400"/>
          </a:p>
          <a:p>
            <a:endParaRPr lang="en-US" altLang="zh-CN" sz="2400"/>
          </a:p>
        </p:txBody>
      </p:sp>
    </p:spTree>
    <p:custDataLst>
      <p:tags r:id="rId1"/>
    </p:custData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custDataLst>
              <p:tags r:id="rId2"/>
            </p:custDataLst>
          </p:nvPr>
        </p:nvSpPr>
        <p:spPr>
          <a:xfrm>
            <a:off x="635635" y="609600"/>
            <a:ext cx="10814685" cy="614680"/>
          </a:xfrm>
        </p:spPr>
        <p:txBody>
          <a:bodyPr>
            <a:normAutofit/>
          </a:bodyPr>
          <a:lstStyle/>
          <a:p>
            <a:pPr algn="l"/>
            <a:r>
              <a:rPr lang="en-US" altLang="zh-CN" sz="3110" b="1" dirty="0"/>
              <a:t>M</a:t>
            </a:r>
            <a:r>
              <a:rPr lang="zh-CN" altLang="zh-CN" sz="3110" b="1" dirty="0"/>
              <a:t>odel </a:t>
            </a:r>
            <a:r>
              <a:rPr lang="en-US" altLang="zh-CN" sz="3110" b="1" dirty="0"/>
              <a:t>feature</a:t>
            </a:r>
            <a:r>
              <a:rPr lang="zh-CN" altLang="zh-CN" sz="3110" b="1" dirty="0"/>
              <a:t> selection</a:t>
            </a:r>
          </a:p>
        </p:txBody>
      </p:sp>
      <p:sp>
        <p:nvSpPr>
          <p:cNvPr id="5" name="文本框 4"/>
          <p:cNvSpPr txBox="1"/>
          <p:nvPr/>
        </p:nvSpPr>
        <p:spPr>
          <a:xfrm>
            <a:off x="723900" y="1448435"/>
            <a:ext cx="10883265" cy="3784600"/>
          </a:xfrm>
          <a:prstGeom prst="rect">
            <a:avLst/>
          </a:prstGeom>
          <a:noFill/>
        </p:spPr>
        <p:txBody>
          <a:bodyPr wrap="square" rtlCol="0">
            <a:spAutoFit/>
          </a:bodyPr>
          <a:lstStyle/>
          <a:p>
            <a:r>
              <a:rPr lang="en-US" altLang="zh-CN" sz="2400"/>
              <a:t>In </a:t>
            </a:r>
            <a:r>
              <a:rPr lang="zh-CN" altLang="en-US" sz="2400"/>
              <a:t>this part</a:t>
            </a:r>
            <a:r>
              <a:rPr lang="en-US" altLang="zh-CN" sz="2400"/>
              <a:t>, the </a:t>
            </a:r>
            <a:r>
              <a:rPr lang="zh-CN" altLang="en-US" sz="2400"/>
              <a:t>model is</a:t>
            </a:r>
            <a:r>
              <a:rPr lang="en-US" altLang="zh-CN" sz="2400"/>
              <a:t> </a:t>
            </a:r>
            <a:r>
              <a:rPr lang="zh-CN" altLang="en-US" sz="2400"/>
              <a:t>mainly </a:t>
            </a:r>
            <a:r>
              <a:rPr lang="en-US" altLang="zh-CN" sz="2400"/>
              <a:t>consider</a:t>
            </a:r>
            <a:r>
              <a:rPr lang="zh-CN" altLang="en-US" sz="2400"/>
              <a:t> the impact of several variables representing the channel situation (spends visits leads) on </a:t>
            </a:r>
            <a:r>
              <a:rPr lang="en-US" altLang="zh-CN" sz="2400"/>
              <a:t>4 target variables</a:t>
            </a:r>
            <a:r>
              <a:rPr lang="zh-CN" altLang="en-US" sz="2400"/>
              <a:t>, and we can also add some other variables.</a:t>
            </a:r>
          </a:p>
          <a:p>
            <a:endParaRPr lang="zh-CN" altLang="en-US" sz="2400"/>
          </a:p>
          <a:p>
            <a:endParaRPr lang="zh-CN" altLang="en-US" sz="2400"/>
          </a:p>
          <a:p>
            <a:pPr algn="l"/>
            <a:r>
              <a:rPr lang="en-US" altLang="zh-CN" sz="2400"/>
              <a:t>Those 4 targets are:  </a:t>
            </a:r>
          </a:p>
          <a:p>
            <a:pPr algn="l"/>
            <a:r>
              <a:rPr lang="en-US" altLang="zh-CN" sz="2400"/>
              <a:t>“Total_DeseasonalizedMarketplace_Revenue",</a:t>
            </a:r>
          </a:p>
          <a:p>
            <a:pPr algn="l"/>
            <a:r>
              <a:rPr lang="en-US" altLang="zh-CN" sz="2400"/>
              <a:t>"Total_Marketplace_SeasonalIndex",</a:t>
            </a:r>
          </a:p>
          <a:p>
            <a:pPr algn="l"/>
            <a:r>
              <a:rPr lang="en-US" altLang="zh-CN" sz="2400"/>
              <a:t>"RevenueByRetail_Marketplace_Revenue</a:t>
            </a:r>
          </a:p>
          <a:p>
            <a:pPr algn="l"/>
            <a:r>
              <a:rPr lang="en-US" altLang="zh-CN" sz="2400"/>
              <a:t>"Total_Total_Visits"</a:t>
            </a:r>
          </a:p>
        </p:txBody>
      </p:sp>
    </p:spTree>
    <p:custDataLst>
      <p:tags r:id="rId1"/>
    </p:custData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71150" y="0"/>
            <a:ext cx="9905998" cy="1905000"/>
          </a:xfrm>
        </p:spPr>
        <p:txBody>
          <a:bodyPr>
            <a:normAutofit/>
          </a:bodyPr>
          <a:lstStyle/>
          <a:p>
            <a:pPr algn="l">
              <a:buClrTx/>
              <a:buSzTx/>
              <a:buFontTx/>
            </a:pPr>
            <a:r>
              <a:rPr lang="en-US" altLang="zh-CN" sz="3600" dirty="0"/>
              <a:t>Missing value</a:t>
            </a:r>
          </a:p>
        </p:txBody>
      </p:sp>
      <p:sp>
        <p:nvSpPr>
          <p:cNvPr id="3" name="内容占位符 2"/>
          <p:cNvSpPr>
            <a:spLocks noGrp="1"/>
          </p:cNvSpPr>
          <p:nvPr>
            <p:ph idx="1"/>
          </p:nvPr>
        </p:nvSpPr>
        <p:spPr>
          <a:xfrm>
            <a:off x="6244045" y="1667510"/>
            <a:ext cx="4996135" cy="3818890"/>
          </a:xfrm>
        </p:spPr>
        <p:txBody>
          <a:bodyPr>
            <a:normAutofit/>
          </a:bodyPr>
          <a:lstStyle/>
          <a:p>
            <a:r>
              <a:rPr lang="zh-CN" altLang="en-US" sz="2800" dirty="0"/>
              <a:t>There are a lot of missing </a:t>
            </a:r>
            <a:r>
              <a:rPr lang="en-US" altLang="zh-CN" sz="2800" dirty="0"/>
              <a:t>value</a:t>
            </a:r>
            <a:r>
              <a:rPr lang="zh-CN" altLang="en-US" sz="2800" dirty="0"/>
              <a:t> </a:t>
            </a:r>
            <a:r>
              <a:rPr lang="en-US" altLang="zh-CN" sz="2800" dirty="0"/>
              <a:t>in</a:t>
            </a:r>
            <a:r>
              <a:rPr lang="zh-CN" altLang="en-US" sz="2800" dirty="0"/>
              <a:t> </a:t>
            </a:r>
            <a:r>
              <a:rPr lang="en-US" altLang="zh-CN" sz="2800" dirty="0"/>
              <a:t>“</a:t>
            </a:r>
            <a:r>
              <a:rPr lang="zh-CN" altLang="en-US" sz="2800" dirty="0"/>
              <a:t>inventory</a:t>
            </a:r>
            <a:r>
              <a:rPr lang="en-US" altLang="zh-CN" sz="2800" dirty="0"/>
              <a:t>” feature</a:t>
            </a:r>
            <a:r>
              <a:rPr lang="zh-CN" altLang="en-US" sz="2800" dirty="0"/>
              <a:t>. We </a:t>
            </a:r>
            <a:r>
              <a:rPr lang="en-US" sz="2800" dirty="0"/>
              <a:t>decided to delete those features</a:t>
            </a:r>
            <a:r>
              <a:rPr lang="zh-CN" altLang="en-US" sz="2800" dirty="0"/>
              <a:t>.</a:t>
            </a:r>
          </a:p>
          <a:p>
            <a:r>
              <a:rPr lang="zh-CN" altLang="en-US" sz="2800" dirty="0"/>
              <a:t>There are very few  missing </a:t>
            </a:r>
            <a:r>
              <a:rPr lang="en-US" altLang="zh-CN" sz="2800" dirty="0"/>
              <a:t>value in other features</a:t>
            </a:r>
            <a:r>
              <a:rPr lang="zh-CN" altLang="en-US" sz="2800" dirty="0"/>
              <a:t>, </a:t>
            </a:r>
            <a:r>
              <a:rPr lang="en-US" altLang="zh-CN" sz="2800" dirty="0"/>
              <a:t>so </a:t>
            </a:r>
            <a:r>
              <a:rPr lang="zh-CN" altLang="en-US" sz="2800" dirty="0"/>
              <a:t>we will use 0 to fill</a:t>
            </a:r>
            <a:r>
              <a:rPr lang="en-US" altLang="zh-CN" sz="2800" dirty="0"/>
              <a:t> them.</a:t>
            </a:r>
          </a:p>
          <a:p>
            <a:endParaRPr lang="en-US" altLang="zh-CN" dirty="0"/>
          </a:p>
        </p:txBody>
      </p:sp>
      <p:pic>
        <p:nvPicPr>
          <p:cNvPr id="4" name="图片 3"/>
          <p:cNvPicPr>
            <a:picLocks noChangeAspect="1"/>
          </p:cNvPicPr>
          <p:nvPr>
            <p:custDataLst>
              <p:tags r:id="rId2"/>
            </p:custDataLst>
          </p:nvPr>
        </p:nvPicPr>
        <p:blipFill>
          <a:blip r:embed="rId4"/>
          <a:stretch>
            <a:fillRect/>
          </a:stretch>
        </p:blipFill>
        <p:spPr>
          <a:xfrm>
            <a:off x="311739" y="1667510"/>
            <a:ext cx="5312410" cy="3522980"/>
          </a:xfrm>
          <a:prstGeom prst="rect">
            <a:avLst/>
          </a:prstGeom>
        </p:spPr>
      </p:pic>
    </p:spTree>
    <p:custDataLst>
      <p:tags r:id="rId1"/>
    </p:custData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58512" y="-134112"/>
            <a:ext cx="9905998" cy="1905000"/>
          </a:xfrm>
        </p:spPr>
        <p:txBody>
          <a:bodyPr>
            <a:normAutofit/>
          </a:bodyPr>
          <a:lstStyle/>
          <a:p>
            <a:pPr algn="l">
              <a:buClrTx/>
              <a:buSzTx/>
              <a:buFontTx/>
            </a:pPr>
            <a:r>
              <a:rPr lang="en-US" altLang="zh-CN" sz="3110" b="1" dirty="0"/>
              <a:t>Calculate correlation coefficient between x and y</a:t>
            </a:r>
          </a:p>
        </p:txBody>
      </p:sp>
      <p:sp>
        <p:nvSpPr>
          <p:cNvPr id="3" name="内容占位符 2"/>
          <p:cNvSpPr>
            <a:spLocks noGrp="1"/>
          </p:cNvSpPr>
          <p:nvPr>
            <p:ph idx="1"/>
          </p:nvPr>
        </p:nvSpPr>
        <p:spPr>
          <a:xfrm>
            <a:off x="652862" y="1466088"/>
            <a:ext cx="9905998" cy="3124201"/>
          </a:xfrm>
        </p:spPr>
        <p:txBody>
          <a:bodyPr/>
          <a:lstStyle/>
          <a:p>
            <a:r>
              <a:rPr lang="en-US" altLang="zh-CN" sz="2800" dirty="0"/>
              <a:t>We decided to c</a:t>
            </a:r>
            <a:r>
              <a:rPr lang="zh-CN" altLang="en-US" sz="2800" dirty="0"/>
              <a:t>alculate the pearson correlation coefficient and pvalue</a:t>
            </a:r>
            <a:r>
              <a:rPr lang="en-US" altLang="zh-CN" sz="2800" dirty="0"/>
              <a:t> of each features.</a:t>
            </a:r>
          </a:p>
          <a:p>
            <a:r>
              <a:rPr lang="en-US" altLang="zh-CN" sz="2800" dirty="0"/>
              <a:t>We try to keep features which p-value is less than 0.2.</a:t>
            </a:r>
          </a:p>
          <a:p>
            <a:endParaRPr lang="en-US" altLang="zh-CN" dirty="0"/>
          </a:p>
          <a:p>
            <a:endParaRPr lang="en-US" altLang="zh-CN" dirty="0"/>
          </a:p>
        </p:txBody>
      </p:sp>
      <p:pic>
        <p:nvPicPr>
          <p:cNvPr id="5" name="图片 4">
            <a:extLst>
              <a:ext uri="{FF2B5EF4-FFF2-40B4-BE49-F238E27FC236}">
                <a16:creationId xmlns:a16="http://schemas.microsoft.com/office/drawing/2014/main" id="{29710859-D3E1-426A-BC4C-E29950A607F5}"/>
              </a:ext>
            </a:extLst>
          </p:cNvPr>
          <p:cNvPicPr>
            <a:picLocks noChangeAspect="1"/>
          </p:cNvPicPr>
          <p:nvPr/>
        </p:nvPicPr>
        <p:blipFill rotWithShape="1">
          <a:blip r:embed="rId3"/>
          <a:srcRect l="32126" t="41931" r="20606" b="33370"/>
          <a:stretch/>
        </p:blipFill>
        <p:spPr>
          <a:xfrm>
            <a:off x="946791" y="3459481"/>
            <a:ext cx="7218852" cy="2357603"/>
          </a:xfrm>
          <a:prstGeom prst="rect">
            <a:avLst/>
          </a:prstGeom>
        </p:spPr>
      </p:pic>
    </p:spTree>
    <p:custDataLst>
      <p:tags r:id="rId1"/>
    </p:custData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noChangeAspect="1"/>
          </p:cNvPicPr>
          <p:nvPr>
            <p:ph idx="1"/>
          </p:nvPr>
        </p:nvPicPr>
        <p:blipFill>
          <a:blip r:embed="rId3"/>
          <a:stretch>
            <a:fillRect/>
          </a:stretch>
        </p:blipFill>
        <p:spPr>
          <a:xfrm>
            <a:off x="1356360" y="291465"/>
            <a:ext cx="7464425" cy="3726815"/>
          </a:xfrm>
          <a:prstGeom prst="rect">
            <a:avLst/>
          </a:prstGeom>
        </p:spPr>
      </p:pic>
      <p:pic>
        <p:nvPicPr>
          <p:cNvPr id="5" name="图片 4"/>
          <p:cNvPicPr>
            <a:picLocks noChangeAspect="1"/>
          </p:cNvPicPr>
          <p:nvPr/>
        </p:nvPicPr>
        <p:blipFill>
          <a:blip r:embed="rId4"/>
          <a:stretch>
            <a:fillRect/>
          </a:stretch>
        </p:blipFill>
        <p:spPr>
          <a:xfrm>
            <a:off x="1355725" y="4018280"/>
            <a:ext cx="7465060" cy="2207895"/>
          </a:xfrm>
          <a:prstGeom prst="rect">
            <a:avLst/>
          </a:prstGeom>
        </p:spPr>
      </p:pic>
    </p:spTree>
    <p:custDataLst>
      <p:tags r:id="rId1"/>
    </p:custData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8D2523-F8CD-416A-8F05-C5D434322BB2}"/>
              </a:ext>
            </a:extLst>
          </p:cNvPr>
          <p:cNvSpPr>
            <a:spLocks noGrp="1"/>
          </p:cNvSpPr>
          <p:nvPr>
            <p:ph type="ctrTitle"/>
          </p:nvPr>
        </p:nvSpPr>
        <p:spPr>
          <a:xfrm>
            <a:off x="0" y="0"/>
            <a:ext cx="11978754" cy="1371798"/>
          </a:xfrm>
        </p:spPr>
        <p:txBody>
          <a:bodyPr>
            <a:noAutofit/>
          </a:bodyPr>
          <a:lstStyle/>
          <a:p>
            <a:pPr algn="l"/>
            <a:br>
              <a:rPr lang="en-US" sz="3200" b="1" dirty="0">
                <a:latin typeface="Times New Roman" panose="02020603050405020304" pitchFamily="18" charset="0"/>
                <a:cs typeface="Times New Roman" panose="02020603050405020304" pitchFamily="18" charset="0"/>
              </a:rPr>
            </a:br>
            <a:r>
              <a:rPr lang="en" altLang="zh-CN" sz="3200" b="1" dirty="0">
                <a:effectLst/>
              </a:rPr>
              <a:t>variable reduction and data combining</a:t>
            </a:r>
            <a:br>
              <a:rPr lang="en" altLang="zh-CN" sz="3200" dirty="0">
                <a:effectLst/>
              </a:rPr>
            </a:br>
            <a:r>
              <a:rPr lang="en-US" sz="3200" dirty="0">
                <a:latin typeface="Times New Roman" panose="02020603050405020304" pitchFamily="18" charset="0"/>
                <a:cs typeface="Times New Roman" panose="02020603050405020304" pitchFamily="18" charset="0"/>
              </a:rPr>
              <a:t>Principal Component Analysis(PCA):</a:t>
            </a:r>
          </a:p>
        </p:txBody>
      </p:sp>
      <p:sp>
        <p:nvSpPr>
          <p:cNvPr id="3" name="Subtitle 2">
            <a:extLst>
              <a:ext uri="{FF2B5EF4-FFF2-40B4-BE49-F238E27FC236}">
                <a16:creationId xmlns:a16="http://schemas.microsoft.com/office/drawing/2014/main" id="{A1E652FA-651B-4E17-81A1-5971F10E6515}"/>
              </a:ext>
            </a:extLst>
          </p:cNvPr>
          <p:cNvSpPr>
            <a:spLocks noGrp="1"/>
          </p:cNvSpPr>
          <p:nvPr>
            <p:ph type="subTitle" idx="1"/>
          </p:nvPr>
        </p:nvSpPr>
        <p:spPr>
          <a:xfrm>
            <a:off x="0" y="1633201"/>
            <a:ext cx="4699591" cy="637952"/>
          </a:xfrm>
        </p:spPr>
        <p:txBody>
          <a:bodyPr>
            <a:normAutofit fontScale="85000" lnSpcReduction="20000"/>
          </a:bodyPr>
          <a:lstStyle/>
          <a:p>
            <a:r>
              <a:rPr lang="en-US" sz="1600" dirty="0">
                <a:latin typeface="Times New Roman" panose="02020603050405020304" pitchFamily="18" charset="0"/>
                <a:cs typeface="Times New Roman" panose="02020603050405020304" pitchFamily="18" charset="0"/>
              </a:rPr>
              <a:t>Through the selection of data, we classify the current data features into Spends, Leads, Macro, Competitor:</a:t>
            </a:r>
          </a:p>
        </p:txBody>
      </p:sp>
      <p:pic>
        <p:nvPicPr>
          <p:cNvPr id="5" name="Picture 4">
            <a:extLst>
              <a:ext uri="{FF2B5EF4-FFF2-40B4-BE49-F238E27FC236}">
                <a16:creationId xmlns:a16="http://schemas.microsoft.com/office/drawing/2014/main" id="{48489744-F370-40F6-8D47-7783A9129C24}"/>
              </a:ext>
            </a:extLst>
          </p:cNvPr>
          <p:cNvPicPr>
            <a:picLocks noChangeAspect="1"/>
          </p:cNvPicPr>
          <p:nvPr/>
        </p:nvPicPr>
        <p:blipFill>
          <a:blip r:embed="rId2"/>
          <a:stretch>
            <a:fillRect/>
          </a:stretch>
        </p:blipFill>
        <p:spPr>
          <a:xfrm>
            <a:off x="222990" y="2784062"/>
            <a:ext cx="2482863" cy="2372759"/>
          </a:xfrm>
          <a:prstGeom prst="rect">
            <a:avLst/>
          </a:prstGeom>
        </p:spPr>
      </p:pic>
      <p:sp>
        <p:nvSpPr>
          <p:cNvPr id="6" name="TextBox 5">
            <a:extLst>
              <a:ext uri="{FF2B5EF4-FFF2-40B4-BE49-F238E27FC236}">
                <a16:creationId xmlns:a16="http://schemas.microsoft.com/office/drawing/2014/main" id="{6D93D627-E012-4860-88CB-B07FB7F8CB88}"/>
              </a:ext>
            </a:extLst>
          </p:cNvPr>
          <p:cNvSpPr txBox="1"/>
          <p:nvPr/>
        </p:nvSpPr>
        <p:spPr>
          <a:xfrm>
            <a:off x="222990" y="2224098"/>
            <a:ext cx="1391302" cy="338554"/>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Spends:</a:t>
            </a:r>
          </a:p>
        </p:txBody>
      </p:sp>
      <p:pic>
        <p:nvPicPr>
          <p:cNvPr id="8" name="Picture 7">
            <a:extLst>
              <a:ext uri="{FF2B5EF4-FFF2-40B4-BE49-F238E27FC236}">
                <a16:creationId xmlns:a16="http://schemas.microsoft.com/office/drawing/2014/main" id="{D29E2D1F-27E8-4575-BD4D-0AF6E8B7AAD2}"/>
              </a:ext>
            </a:extLst>
          </p:cNvPr>
          <p:cNvPicPr>
            <a:picLocks noChangeAspect="1"/>
          </p:cNvPicPr>
          <p:nvPr/>
        </p:nvPicPr>
        <p:blipFill>
          <a:blip r:embed="rId3"/>
          <a:stretch>
            <a:fillRect/>
          </a:stretch>
        </p:blipFill>
        <p:spPr>
          <a:xfrm>
            <a:off x="2943667" y="3159641"/>
            <a:ext cx="2573495" cy="1960156"/>
          </a:xfrm>
          <a:prstGeom prst="rect">
            <a:avLst/>
          </a:prstGeom>
        </p:spPr>
      </p:pic>
      <p:sp>
        <p:nvSpPr>
          <p:cNvPr id="9" name="TextBox 8">
            <a:extLst>
              <a:ext uri="{FF2B5EF4-FFF2-40B4-BE49-F238E27FC236}">
                <a16:creationId xmlns:a16="http://schemas.microsoft.com/office/drawing/2014/main" id="{618241CE-6FDC-4F23-8963-4FA0FB6726B3}"/>
              </a:ext>
            </a:extLst>
          </p:cNvPr>
          <p:cNvSpPr txBox="1"/>
          <p:nvPr/>
        </p:nvSpPr>
        <p:spPr>
          <a:xfrm>
            <a:off x="2943667" y="2614785"/>
            <a:ext cx="1391302" cy="338554"/>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Leads:</a:t>
            </a:r>
          </a:p>
        </p:txBody>
      </p:sp>
      <p:sp>
        <p:nvSpPr>
          <p:cNvPr id="10" name="TextBox 9">
            <a:extLst>
              <a:ext uri="{FF2B5EF4-FFF2-40B4-BE49-F238E27FC236}">
                <a16:creationId xmlns:a16="http://schemas.microsoft.com/office/drawing/2014/main" id="{227DFA84-CB5C-4980-8CA8-E9A080FF0151}"/>
              </a:ext>
            </a:extLst>
          </p:cNvPr>
          <p:cNvSpPr txBox="1"/>
          <p:nvPr/>
        </p:nvSpPr>
        <p:spPr>
          <a:xfrm>
            <a:off x="5945909" y="3887900"/>
            <a:ext cx="1391302" cy="338554"/>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Macro:</a:t>
            </a:r>
          </a:p>
        </p:txBody>
      </p:sp>
      <p:pic>
        <p:nvPicPr>
          <p:cNvPr id="12" name="Picture 11">
            <a:extLst>
              <a:ext uri="{FF2B5EF4-FFF2-40B4-BE49-F238E27FC236}">
                <a16:creationId xmlns:a16="http://schemas.microsoft.com/office/drawing/2014/main" id="{31E17A08-1F24-4110-9AEE-A51502C1C401}"/>
              </a:ext>
            </a:extLst>
          </p:cNvPr>
          <p:cNvPicPr>
            <a:picLocks noChangeAspect="1"/>
          </p:cNvPicPr>
          <p:nvPr/>
        </p:nvPicPr>
        <p:blipFill>
          <a:blip r:embed="rId4"/>
          <a:stretch>
            <a:fillRect/>
          </a:stretch>
        </p:blipFill>
        <p:spPr>
          <a:xfrm>
            <a:off x="5945909" y="4383044"/>
            <a:ext cx="3038270" cy="696804"/>
          </a:xfrm>
          <a:prstGeom prst="rect">
            <a:avLst/>
          </a:prstGeom>
        </p:spPr>
      </p:pic>
      <p:pic>
        <p:nvPicPr>
          <p:cNvPr id="14" name="Picture 13">
            <a:extLst>
              <a:ext uri="{FF2B5EF4-FFF2-40B4-BE49-F238E27FC236}">
                <a16:creationId xmlns:a16="http://schemas.microsoft.com/office/drawing/2014/main" id="{F6B1ACD6-56B9-4830-9853-4B40E48F6E46}"/>
              </a:ext>
            </a:extLst>
          </p:cNvPr>
          <p:cNvPicPr>
            <a:picLocks noChangeAspect="1"/>
          </p:cNvPicPr>
          <p:nvPr/>
        </p:nvPicPr>
        <p:blipFill>
          <a:blip r:embed="rId5"/>
          <a:stretch>
            <a:fillRect/>
          </a:stretch>
        </p:blipFill>
        <p:spPr>
          <a:xfrm>
            <a:off x="9285331" y="4383044"/>
            <a:ext cx="2693424" cy="2279500"/>
          </a:xfrm>
          <a:prstGeom prst="rect">
            <a:avLst/>
          </a:prstGeom>
        </p:spPr>
      </p:pic>
      <p:sp>
        <p:nvSpPr>
          <p:cNvPr id="15" name="TextBox 14">
            <a:extLst>
              <a:ext uri="{FF2B5EF4-FFF2-40B4-BE49-F238E27FC236}">
                <a16:creationId xmlns:a16="http://schemas.microsoft.com/office/drawing/2014/main" id="{40B2FAC0-7015-436D-9CEB-E70BDDA2D730}"/>
              </a:ext>
            </a:extLst>
          </p:cNvPr>
          <p:cNvSpPr txBox="1"/>
          <p:nvPr/>
        </p:nvSpPr>
        <p:spPr>
          <a:xfrm>
            <a:off x="9182962" y="3801165"/>
            <a:ext cx="1391302" cy="338554"/>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Competitor:</a:t>
            </a:r>
          </a:p>
        </p:txBody>
      </p:sp>
      <p:sp>
        <p:nvSpPr>
          <p:cNvPr id="17" name="TextBox 16">
            <a:extLst>
              <a:ext uri="{FF2B5EF4-FFF2-40B4-BE49-F238E27FC236}">
                <a16:creationId xmlns:a16="http://schemas.microsoft.com/office/drawing/2014/main" id="{62055D77-83F9-43D4-847F-68310502D3C2}"/>
              </a:ext>
            </a:extLst>
          </p:cNvPr>
          <p:cNvSpPr txBox="1"/>
          <p:nvPr/>
        </p:nvSpPr>
        <p:spPr>
          <a:xfrm>
            <a:off x="6095999" y="1859340"/>
            <a:ext cx="5882755" cy="1323439"/>
          </a:xfrm>
          <a:prstGeom prst="rect">
            <a:avLst/>
          </a:prstGeom>
          <a:noFill/>
        </p:spPr>
        <p:txBody>
          <a:bodyPr wrap="square">
            <a:spAutoFit/>
          </a:bodyPr>
          <a:lstStyle/>
          <a:p>
            <a:r>
              <a:rPr lang="en-US" sz="1600" dirty="0">
                <a:latin typeface="Times New Roman" panose="02020603050405020304" pitchFamily="18" charset="0"/>
                <a:cs typeface="Times New Roman" panose="02020603050405020304" pitchFamily="18" charset="0"/>
              </a:rPr>
              <a:t>Macro and Competitor are features that have more correlation with y, although they are not the features we need to focus on, for better performance of the model, we also add them to the model, but in order to avoid the problem of multicollinearity, it is necessary to perform PCA dimensionality reduction on the variables:</a:t>
            </a:r>
          </a:p>
        </p:txBody>
      </p:sp>
      <p:sp>
        <p:nvSpPr>
          <p:cNvPr id="19" name="TextBox 18">
            <a:extLst>
              <a:ext uri="{FF2B5EF4-FFF2-40B4-BE49-F238E27FC236}">
                <a16:creationId xmlns:a16="http://schemas.microsoft.com/office/drawing/2014/main" id="{21D01465-0404-4C4D-9936-721C3BD75D9C}"/>
              </a:ext>
            </a:extLst>
          </p:cNvPr>
          <p:cNvSpPr txBox="1"/>
          <p:nvPr/>
        </p:nvSpPr>
        <p:spPr>
          <a:xfrm>
            <a:off x="211658" y="5559614"/>
            <a:ext cx="4699591" cy="584775"/>
          </a:xfrm>
          <a:prstGeom prst="rect">
            <a:avLst/>
          </a:prstGeom>
          <a:noFill/>
        </p:spPr>
        <p:txBody>
          <a:bodyPr wrap="square">
            <a:spAutoFit/>
          </a:bodyPr>
          <a:lstStyle/>
          <a:p>
            <a:r>
              <a:rPr lang="en-US" sz="1600" dirty="0">
                <a:latin typeface="Times New Roman" panose="02020603050405020304" pitchFamily="18" charset="0"/>
                <a:cs typeface="Times New Roman" panose="02020603050405020304" pitchFamily="18" charset="0"/>
              </a:rPr>
              <a:t>The spends and leads are channel-related features, so they need to be put into the model. </a:t>
            </a:r>
            <a:endParaRPr lang="en-US" sz="1600" dirty="0"/>
          </a:p>
        </p:txBody>
      </p:sp>
    </p:spTree>
    <p:extLst>
      <p:ext uri="{BB962C8B-B14F-4D97-AF65-F5344CB8AC3E}">
        <p14:creationId xmlns:p14="http://schemas.microsoft.com/office/powerpoint/2010/main" val="30338953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74B43E1-A3E3-49DF-9BF8-13F9101C0391}"/>
              </a:ext>
            </a:extLst>
          </p:cNvPr>
          <p:cNvSpPr>
            <a:spLocks noGrp="1"/>
          </p:cNvSpPr>
          <p:nvPr>
            <p:ph idx="1"/>
          </p:nvPr>
        </p:nvSpPr>
        <p:spPr>
          <a:xfrm>
            <a:off x="402264" y="4497528"/>
            <a:ext cx="7940749" cy="286526"/>
          </a:xfrm>
        </p:spPr>
        <p:txBody>
          <a:bodyPr>
            <a:noAutofit/>
          </a:bodyPr>
          <a:lstStyle/>
          <a:p>
            <a:pPr marL="0" indent="0">
              <a:buNone/>
            </a:pPr>
            <a:r>
              <a:rPr lang="en-US" sz="1600" dirty="0">
                <a:latin typeface="Times New Roman" panose="02020603050405020304" pitchFamily="18" charset="0"/>
                <a:cs typeface="Times New Roman" panose="02020603050405020304" pitchFamily="18" charset="0"/>
              </a:rPr>
              <a:t>Next, we retrain the PCA model with only one principal component as:</a:t>
            </a:r>
          </a:p>
        </p:txBody>
      </p:sp>
      <p:sp>
        <p:nvSpPr>
          <p:cNvPr id="4" name="Title 1">
            <a:extLst>
              <a:ext uri="{FF2B5EF4-FFF2-40B4-BE49-F238E27FC236}">
                <a16:creationId xmlns:a16="http://schemas.microsoft.com/office/drawing/2014/main" id="{0FED8A27-CA87-4138-8232-54B0F2CCB4EF}"/>
              </a:ext>
            </a:extLst>
          </p:cNvPr>
          <p:cNvSpPr txBox="1">
            <a:spLocks/>
          </p:cNvSpPr>
          <p:nvPr/>
        </p:nvSpPr>
        <p:spPr>
          <a:xfrm>
            <a:off x="77972" y="0"/>
            <a:ext cx="6464596" cy="63795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latin typeface="Times New Roman" panose="02020603050405020304" pitchFamily="18" charset="0"/>
                <a:cs typeface="Times New Roman" panose="02020603050405020304" pitchFamily="18" charset="0"/>
              </a:rPr>
              <a:t>Principal Component Analysis(PCA):</a:t>
            </a:r>
          </a:p>
        </p:txBody>
      </p:sp>
      <p:sp>
        <p:nvSpPr>
          <p:cNvPr id="6" name="TextBox 5">
            <a:extLst>
              <a:ext uri="{FF2B5EF4-FFF2-40B4-BE49-F238E27FC236}">
                <a16:creationId xmlns:a16="http://schemas.microsoft.com/office/drawing/2014/main" id="{D600FF69-A031-49BE-8E81-A1F0A988BD90}"/>
              </a:ext>
            </a:extLst>
          </p:cNvPr>
          <p:cNvSpPr txBox="1"/>
          <p:nvPr/>
        </p:nvSpPr>
        <p:spPr>
          <a:xfrm>
            <a:off x="407582" y="651222"/>
            <a:ext cx="6134986" cy="400110"/>
          </a:xfrm>
          <a:prstGeom prst="rect">
            <a:avLst/>
          </a:prstGeom>
          <a:noFill/>
        </p:spPr>
        <p:txBody>
          <a:bodyPr wrap="square">
            <a:spAutoFit/>
          </a:bodyPr>
          <a:lstStyle/>
          <a:p>
            <a:r>
              <a:rPr lang="en-US" sz="2000" dirty="0">
                <a:latin typeface="Times New Roman" panose="02020603050405020304" pitchFamily="18" charset="0"/>
                <a:cs typeface="Times New Roman" panose="02020603050405020304" pitchFamily="18" charset="0"/>
              </a:rPr>
              <a:t>1.PCA dimensionality reduction for Macro:</a:t>
            </a:r>
          </a:p>
        </p:txBody>
      </p:sp>
      <p:sp>
        <p:nvSpPr>
          <p:cNvPr id="8" name="TextBox 7">
            <a:extLst>
              <a:ext uri="{FF2B5EF4-FFF2-40B4-BE49-F238E27FC236}">
                <a16:creationId xmlns:a16="http://schemas.microsoft.com/office/drawing/2014/main" id="{B4993169-2190-4A4C-9CEC-3D4D73FF0E67}"/>
              </a:ext>
            </a:extLst>
          </p:cNvPr>
          <p:cNvSpPr txBox="1"/>
          <p:nvPr/>
        </p:nvSpPr>
        <p:spPr>
          <a:xfrm>
            <a:off x="634493" y="1140534"/>
            <a:ext cx="7940749" cy="830997"/>
          </a:xfrm>
          <a:prstGeom prst="rect">
            <a:avLst/>
          </a:prstGeom>
          <a:noFill/>
        </p:spPr>
        <p:txBody>
          <a:bodyPr wrap="square">
            <a:spAutoFit/>
          </a:bodyPr>
          <a:lstStyle/>
          <a:p>
            <a:r>
              <a:rPr lang="en-US" sz="1600" dirty="0">
                <a:latin typeface="Times New Roman" panose="02020603050405020304" pitchFamily="18" charset="0"/>
                <a:cs typeface="Times New Roman" panose="02020603050405020304" pitchFamily="18" charset="0"/>
              </a:rPr>
              <a:t>According to the variance interpretation diagram of the three variables representing Macro, we can see that the variance ratio of the first principal component reaches 1, which explains all the variances in the three variables, so we can reduce the dimensions of the three variables to 1.</a:t>
            </a:r>
          </a:p>
        </p:txBody>
      </p:sp>
      <p:pic>
        <p:nvPicPr>
          <p:cNvPr id="12" name="Picture 11">
            <a:extLst>
              <a:ext uri="{FF2B5EF4-FFF2-40B4-BE49-F238E27FC236}">
                <a16:creationId xmlns:a16="http://schemas.microsoft.com/office/drawing/2014/main" id="{4E996727-79CB-4C1C-B5EF-FB1F93E79A18}"/>
              </a:ext>
            </a:extLst>
          </p:cNvPr>
          <p:cNvPicPr>
            <a:picLocks noChangeAspect="1"/>
          </p:cNvPicPr>
          <p:nvPr/>
        </p:nvPicPr>
        <p:blipFill>
          <a:blip r:embed="rId2"/>
          <a:stretch>
            <a:fillRect/>
          </a:stretch>
        </p:blipFill>
        <p:spPr>
          <a:xfrm>
            <a:off x="321593" y="2181025"/>
            <a:ext cx="7105435" cy="1769689"/>
          </a:xfrm>
          <a:prstGeom prst="rect">
            <a:avLst/>
          </a:prstGeom>
        </p:spPr>
      </p:pic>
      <p:pic>
        <p:nvPicPr>
          <p:cNvPr id="14" name="Picture 13">
            <a:extLst>
              <a:ext uri="{FF2B5EF4-FFF2-40B4-BE49-F238E27FC236}">
                <a16:creationId xmlns:a16="http://schemas.microsoft.com/office/drawing/2014/main" id="{989779CA-62C7-4516-A1BE-0F0C946D27AF}"/>
              </a:ext>
            </a:extLst>
          </p:cNvPr>
          <p:cNvPicPr>
            <a:picLocks noChangeAspect="1"/>
          </p:cNvPicPr>
          <p:nvPr/>
        </p:nvPicPr>
        <p:blipFill>
          <a:blip r:embed="rId3"/>
          <a:stretch>
            <a:fillRect/>
          </a:stretch>
        </p:blipFill>
        <p:spPr>
          <a:xfrm>
            <a:off x="7862374" y="2060733"/>
            <a:ext cx="4008033" cy="2270232"/>
          </a:xfrm>
          <a:prstGeom prst="rect">
            <a:avLst/>
          </a:prstGeom>
        </p:spPr>
      </p:pic>
      <p:pic>
        <p:nvPicPr>
          <p:cNvPr id="16" name="Picture 15">
            <a:extLst>
              <a:ext uri="{FF2B5EF4-FFF2-40B4-BE49-F238E27FC236}">
                <a16:creationId xmlns:a16="http://schemas.microsoft.com/office/drawing/2014/main" id="{0A535D55-45A8-40FA-B944-A7850920BD40}"/>
              </a:ext>
            </a:extLst>
          </p:cNvPr>
          <p:cNvPicPr>
            <a:picLocks noChangeAspect="1"/>
          </p:cNvPicPr>
          <p:nvPr/>
        </p:nvPicPr>
        <p:blipFill>
          <a:blip r:embed="rId4"/>
          <a:stretch>
            <a:fillRect/>
          </a:stretch>
        </p:blipFill>
        <p:spPr>
          <a:xfrm>
            <a:off x="519223" y="5106316"/>
            <a:ext cx="10646735" cy="1129757"/>
          </a:xfrm>
          <a:prstGeom prst="rect">
            <a:avLst/>
          </a:prstGeom>
        </p:spPr>
      </p:pic>
    </p:spTree>
    <p:extLst>
      <p:ext uri="{BB962C8B-B14F-4D97-AF65-F5344CB8AC3E}">
        <p14:creationId xmlns:p14="http://schemas.microsoft.com/office/powerpoint/2010/main" val="189316410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652D992-08AF-425F-AEF3-670757D46B7B}"/>
              </a:ext>
            </a:extLst>
          </p:cNvPr>
          <p:cNvSpPr txBox="1">
            <a:spLocks/>
          </p:cNvSpPr>
          <p:nvPr/>
        </p:nvSpPr>
        <p:spPr>
          <a:xfrm>
            <a:off x="77972" y="0"/>
            <a:ext cx="6464596" cy="63795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latin typeface="Times New Roman" panose="02020603050405020304" pitchFamily="18" charset="0"/>
                <a:cs typeface="Times New Roman" panose="02020603050405020304" pitchFamily="18" charset="0"/>
              </a:rPr>
              <a:t>Principal Component Analysis(PCA):</a:t>
            </a:r>
          </a:p>
        </p:txBody>
      </p:sp>
      <p:sp>
        <p:nvSpPr>
          <p:cNvPr id="8" name="TextBox 7">
            <a:extLst>
              <a:ext uri="{FF2B5EF4-FFF2-40B4-BE49-F238E27FC236}">
                <a16:creationId xmlns:a16="http://schemas.microsoft.com/office/drawing/2014/main" id="{C4DC7D3C-04CB-4DBF-9930-51EE61124599}"/>
              </a:ext>
            </a:extLst>
          </p:cNvPr>
          <p:cNvSpPr txBox="1"/>
          <p:nvPr/>
        </p:nvSpPr>
        <p:spPr>
          <a:xfrm>
            <a:off x="407582" y="681037"/>
            <a:ext cx="6134986" cy="400110"/>
          </a:xfrm>
          <a:prstGeom prst="rect">
            <a:avLst/>
          </a:prstGeom>
          <a:noFill/>
        </p:spPr>
        <p:txBody>
          <a:bodyPr wrap="square">
            <a:spAutoFit/>
          </a:bodyPr>
          <a:lstStyle/>
          <a:p>
            <a:r>
              <a:rPr lang="en-US" sz="2000" dirty="0">
                <a:latin typeface="Times New Roman" panose="02020603050405020304" pitchFamily="18" charset="0"/>
                <a:cs typeface="Times New Roman" panose="02020603050405020304" pitchFamily="18" charset="0"/>
              </a:rPr>
              <a:t>2.PCA dimensionality reduction for Competitor:</a:t>
            </a:r>
          </a:p>
        </p:txBody>
      </p:sp>
      <p:sp>
        <p:nvSpPr>
          <p:cNvPr id="10" name="TextBox 9">
            <a:extLst>
              <a:ext uri="{FF2B5EF4-FFF2-40B4-BE49-F238E27FC236}">
                <a16:creationId xmlns:a16="http://schemas.microsoft.com/office/drawing/2014/main" id="{DACAA4CF-1E71-440B-846C-89F1452C4F4C}"/>
              </a:ext>
            </a:extLst>
          </p:cNvPr>
          <p:cNvSpPr txBox="1"/>
          <p:nvPr/>
        </p:nvSpPr>
        <p:spPr>
          <a:xfrm>
            <a:off x="678711" y="1366416"/>
            <a:ext cx="9074888" cy="830997"/>
          </a:xfrm>
          <a:prstGeom prst="rect">
            <a:avLst/>
          </a:prstGeom>
          <a:noFill/>
        </p:spPr>
        <p:txBody>
          <a:bodyPr wrap="square">
            <a:spAutoFit/>
          </a:bodyPr>
          <a:lstStyle/>
          <a:p>
            <a:r>
              <a:rPr lang="en-US" sz="1600" dirty="0">
                <a:latin typeface="Times New Roman" panose="02020603050405020304" pitchFamily="18" charset="0"/>
                <a:cs typeface="Times New Roman" panose="02020603050405020304" pitchFamily="18" charset="0"/>
              </a:rPr>
              <a:t>Conducting principal component analysis on the 10 competitor variables, we obtained that the variance explained ratio of the first principal component exceeded 98% through the variance explanation plot, so we chose to use the first principal component to replace the rest.</a:t>
            </a:r>
          </a:p>
        </p:txBody>
      </p:sp>
      <p:pic>
        <p:nvPicPr>
          <p:cNvPr id="12" name="Picture 11">
            <a:extLst>
              <a:ext uri="{FF2B5EF4-FFF2-40B4-BE49-F238E27FC236}">
                <a16:creationId xmlns:a16="http://schemas.microsoft.com/office/drawing/2014/main" id="{8DB14BA2-6F57-4E38-BCE9-9304E3F7EE32}"/>
              </a:ext>
            </a:extLst>
          </p:cNvPr>
          <p:cNvPicPr>
            <a:picLocks noChangeAspect="1"/>
          </p:cNvPicPr>
          <p:nvPr/>
        </p:nvPicPr>
        <p:blipFill>
          <a:blip r:embed="rId2"/>
          <a:stretch>
            <a:fillRect/>
          </a:stretch>
        </p:blipFill>
        <p:spPr>
          <a:xfrm>
            <a:off x="678711" y="2502894"/>
            <a:ext cx="5432647" cy="3557663"/>
          </a:xfrm>
          <a:prstGeom prst="rect">
            <a:avLst/>
          </a:prstGeom>
        </p:spPr>
      </p:pic>
      <p:pic>
        <p:nvPicPr>
          <p:cNvPr id="14" name="Picture 13">
            <a:extLst>
              <a:ext uri="{FF2B5EF4-FFF2-40B4-BE49-F238E27FC236}">
                <a16:creationId xmlns:a16="http://schemas.microsoft.com/office/drawing/2014/main" id="{40173189-7842-47ED-8110-61B3F45069CB}"/>
              </a:ext>
            </a:extLst>
          </p:cNvPr>
          <p:cNvPicPr>
            <a:picLocks noChangeAspect="1"/>
          </p:cNvPicPr>
          <p:nvPr/>
        </p:nvPicPr>
        <p:blipFill rotWithShape="1">
          <a:blip r:embed="rId3"/>
          <a:srcRect r="50835" b="1693"/>
          <a:stretch/>
        </p:blipFill>
        <p:spPr>
          <a:xfrm>
            <a:off x="7112453" y="2124098"/>
            <a:ext cx="3695146" cy="2218663"/>
          </a:xfrm>
          <a:prstGeom prst="rect">
            <a:avLst/>
          </a:prstGeom>
        </p:spPr>
      </p:pic>
      <p:pic>
        <p:nvPicPr>
          <p:cNvPr id="18" name="Picture 17">
            <a:extLst>
              <a:ext uri="{FF2B5EF4-FFF2-40B4-BE49-F238E27FC236}">
                <a16:creationId xmlns:a16="http://schemas.microsoft.com/office/drawing/2014/main" id="{C5B82E36-6E25-494D-BFC8-DAEFAF4C6050}"/>
              </a:ext>
            </a:extLst>
          </p:cNvPr>
          <p:cNvPicPr>
            <a:picLocks noChangeAspect="1"/>
          </p:cNvPicPr>
          <p:nvPr/>
        </p:nvPicPr>
        <p:blipFill>
          <a:blip r:embed="rId4"/>
          <a:stretch>
            <a:fillRect/>
          </a:stretch>
        </p:blipFill>
        <p:spPr>
          <a:xfrm>
            <a:off x="7112453" y="4491264"/>
            <a:ext cx="3695146" cy="2176777"/>
          </a:xfrm>
          <a:prstGeom prst="rect">
            <a:avLst/>
          </a:prstGeom>
        </p:spPr>
      </p:pic>
    </p:spTree>
    <p:extLst>
      <p:ext uri="{BB962C8B-B14F-4D97-AF65-F5344CB8AC3E}">
        <p14:creationId xmlns:p14="http://schemas.microsoft.com/office/powerpoint/2010/main" val="21431382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FDAA63-C9F2-0748-B062-1FE67D6A6BB0}"/>
              </a:ext>
            </a:extLst>
          </p:cNvPr>
          <p:cNvSpPr>
            <a:spLocks noGrp="1"/>
          </p:cNvSpPr>
          <p:nvPr>
            <p:ph type="title"/>
          </p:nvPr>
        </p:nvSpPr>
        <p:spPr>
          <a:xfrm>
            <a:off x="1141413" y="609600"/>
            <a:ext cx="9905998" cy="709749"/>
          </a:xfrm>
        </p:spPr>
        <p:txBody>
          <a:bodyPr>
            <a:normAutofit fontScale="90000"/>
          </a:bodyPr>
          <a:lstStyle/>
          <a:p>
            <a:r>
              <a:rPr kumimoji="1" lang="en" altLang="zh-CN" sz="4000" b="1" dirty="0" err="1"/>
              <a:t>Dependant</a:t>
            </a:r>
            <a:r>
              <a:rPr kumimoji="1" lang="en" altLang="zh-CN" b="1" dirty="0"/>
              <a:t> Variable</a:t>
            </a:r>
            <a:br>
              <a:rPr kumimoji="1" lang="en" altLang="zh-CN" b="1" dirty="0"/>
            </a:br>
            <a:endParaRPr kumimoji="1" lang="zh-CN" altLang="en-US" b="1" dirty="0"/>
          </a:p>
        </p:txBody>
      </p:sp>
      <p:sp>
        <p:nvSpPr>
          <p:cNvPr id="3" name="内容占位符 2">
            <a:extLst>
              <a:ext uri="{FF2B5EF4-FFF2-40B4-BE49-F238E27FC236}">
                <a16:creationId xmlns:a16="http://schemas.microsoft.com/office/drawing/2014/main" id="{751A2F46-798D-C040-8940-84C79311879C}"/>
              </a:ext>
            </a:extLst>
          </p:cNvPr>
          <p:cNvSpPr>
            <a:spLocks noGrp="1"/>
          </p:cNvSpPr>
          <p:nvPr>
            <p:ph idx="1"/>
          </p:nvPr>
        </p:nvSpPr>
        <p:spPr>
          <a:xfrm>
            <a:off x="1141413" y="1621971"/>
            <a:ext cx="9905998" cy="3124201"/>
          </a:xfrm>
        </p:spPr>
        <p:txBody>
          <a:bodyPr>
            <a:noAutofit/>
          </a:bodyPr>
          <a:lstStyle/>
          <a:p>
            <a:endParaRPr kumimoji="1" lang="en" altLang="zh-CN" sz="2400" dirty="0"/>
          </a:p>
          <a:p>
            <a:r>
              <a:rPr kumimoji="1" lang="en" altLang="zh-CN" sz="2400" dirty="0" err="1"/>
              <a:t>Total_DeseasonalizedMarketplace_Revenue</a:t>
            </a:r>
            <a:endParaRPr kumimoji="1" lang="en" altLang="zh-CN" sz="2400" dirty="0"/>
          </a:p>
          <a:p>
            <a:endParaRPr kumimoji="1" lang="en" altLang="zh-CN" sz="2400" dirty="0"/>
          </a:p>
          <a:p>
            <a:r>
              <a:rPr kumimoji="1" lang="en" altLang="zh-CN" sz="2400" dirty="0" err="1"/>
              <a:t>Total_Marketplace_SeasonalIndex</a:t>
            </a:r>
            <a:endParaRPr kumimoji="1" lang="en" altLang="zh-CN" sz="2400" dirty="0"/>
          </a:p>
          <a:p>
            <a:endParaRPr kumimoji="1" lang="en" altLang="zh-CN" sz="2400" dirty="0"/>
          </a:p>
          <a:p>
            <a:r>
              <a:rPr kumimoji="1" lang="en" altLang="zh-CN" sz="2400" dirty="0" err="1"/>
              <a:t>Total_Total_Visits</a:t>
            </a:r>
            <a:endParaRPr kumimoji="1" lang="en" altLang="zh-CN" sz="2400" dirty="0"/>
          </a:p>
          <a:p>
            <a:endParaRPr kumimoji="1" lang="en" altLang="zh-CN" sz="2400" dirty="0"/>
          </a:p>
          <a:p>
            <a:r>
              <a:rPr kumimoji="1" lang="en" altLang="zh-CN" sz="2400" dirty="0" err="1"/>
              <a:t>RevenueByRetail_Marketplace_Revenue</a:t>
            </a:r>
            <a:endParaRPr kumimoji="1" lang="zh-CN" altLang="en-US" sz="2400" dirty="0"/>
          </a:p>
        </p:txBody>
      </p:sp>
    </p:spTree>
    <p:extLst>
      <p:ext uri="{BB962C8B-B14F-4D97-AF65-F5344CB8AC3E}">
        <p14:creationId xmlns:p14="http://schemas.microsoft.com/office/powerpoint/2010/main" val="362486134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D9814CA-087D-4A90-9F99-2C921A924163}"/>
              </a:ext>
            </a:extLst>
          </p:cNvPr>
          <p:cNvSpPr>
            <a:spLocks noGrp="1"/>
          </p:cNvSpPr>
          <p:nvPr>
            <p:ph idx="1"/>
          </p:nvPr>
        </p:nvSpPr>
        <p:spPr>
          <a:xfrm>
            <a:off x="625549" y="1265643"/>
            <a:ext cx="8036442" cy="400110"/>
          </a:xfrm>
        </p:spPr>
        <p:txBody>
          <a:bodyPr>
            <a:normAutofit fontScale="92500"/>
          </a:bodyPr>
          <a:lstStyle/>
          <a:p>
            <a:r>
              <a:rPr lang="en-US" altLang="zh-CN" sz="1600" dirty="0">
                <a:latin typeface="Times New Roman" panose="02020603050405020304" pitchFamily="18" charset="0"/>
                <a:cs typeface="Times New Roman" panose="02020603050405020304" pitchFamily="18" charset="0"/>
              </a:rPr>
              <a:t>Then, we retrain a PCA model with only 1 principal component and get the data below:</a:t>
            </a:r>
            <a:endParaRPr lang="en-US" sz="1600" dirty="0">
              <a:latin typeface="Times New Roman" panose="02020603050405020304" pitchFamily="18" charset="0"/>
              <a:cs typeface="Times New Roman" panose="02020603050405020304" pitchFamily="18" charset="0"/>
            </a:endParaRPr>
          </a:p>
        </p:txBody>
      </p:sp>
      <p:sp>
        <p:nvSpPr>
          <p:cNvPr id="4" name="Title 1">
            <a:extLst>
              <a:ext uri="{FF2B5EF4-FFF2-40B4-BE49-F238E27FC236}">
                <a16:creationId xmlns:a16="http://schemas.microsoft.com/office/drawing/2014/main" id="{E01748C3-7575-4E6B-9873-324731B374B0}"/>
              </a:ext>
            </a:extLst>
          </p:cNvPr>
          <p:cNvSpPr txBox="1">
            <a:spLocks/>
          </p:cNvSpPr>
          <p:nvPr/>
        </p:nvSpPr>
        <p:spPr>
          <a:xfrm>
            <a:off x="77972" y="0"/>
            <a:ext cx="6464596" cy="63795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latin typeface="Times New Roman" panose="02020603050405020304" pitchFamily="18" charset="0"/>
                <a:cs typeface="Times New Roman" panose="02020603050405020304" pitchFamily="18" charset="0"/>
              </a:rPr>
              <a:t>Principal Component Analysis(PCA):</a:t>
            </a:r>
          </a:p>
        </p:txBody>
      </p:sp>
      <p:sp>
        <p:nvSpPr>
          <p:cNvPr id="5" name="TextBox 4">
            <a:extLst>
              <a:ext uri="{FF2B5EF4-FFF2-40B4-BE49-F238E27FC236}">
                <a16:creationId xmlns:a16="http://schemas.microsoft.com/office/drawing/2014/main" id="{6041439B-B349-4804-A85C-9149F906A405}"/>
              </a:ext>
            </a:extLst>
          </p:cNvPr>
          <p:cNvSpPr txBox="1"/>
          <p:nvPr/>
        </p:nvSpPr>
        <p:spPr>
          <a:xfrm>
            <a:off x="407582" y="681037"/>
            <a:ext cx="6134986" cy="400110"/>
          </a:xfrm>
          <a:prstGeom prst="rect">
            <a:avLst/>
          </a:prstGeom>
          <a:noFill/>
        </p:spPr>
        <p:txBody>
          <a:bodyPr wrap="square">
            <a:spAutoFit/>
          </a:bodyPr>
          <a:lstStyle/>
          <a:p>
            <a:r>
              <a:rPr lang="en-US" sz="2000" dirty="0">
                <a:latin typeface="Times New Roman" panose="02020603050405020304" pitchFamily="18" charset="0"/>
                <a:cs typeface="Times New Roman" panose="02020603050405020304" pitchFamily="18" charset="0"/>
              </a:rPr>
              <a:t>2.PCA dimensionality reduction for Competitor:</a:t>
            </a:r>
          </a:p>
        </p:txBody>
      </p:sp>
      <p:pic>
        <p:nvPicPr>
          <p:cNvPr id="8" name="Picture 7">
            <a:extLst>
              <a:ext uri="{FF2B5EF4-FFF2-40B4-BE49-F238E27FC236}">
                <a16:creationId xmlns:a16="http://schemas.microsoft.com/office/drawing/2014/main" id="{F0418C6E-ACD4-40E6-8D0D-E6A642A53242}"/>
              </a:ext>
            </a:extLst>
          </p:cNvPr>
          <p:cNvPicPr>
            <a:picLocks noChangeAspect="1"/>
          </p:cNvPicPr>
          <p:nvPr/>
        </p:nvPicPr>
        <p:blipFill>
          <a:blip r:embed="rId2"/>
          <a:stretch>
            <a:fillRect/>
          </a:stretch>
        </p:blipFill>
        <p:spPr>
          <a:xfrm>
            <a:off x="705377" y="1940962"/>
            <a:ext cx="11146464" cy="1705923"/>
          </a:xfrm>
          <a:prstGeom prst="rect">
            <a:avLst/>
          </a:prstGeom>
        </p:spPr>
      </p:pic>
    </p:spTree>
    <p:extLst>
      <p:ext uri="{BB962C8B-B14F-4D97-AF65-F5344CB8AC3E}">
        <p14:creationId xmlns:p14="http://schemas.microsoft.com/office/powerpoint/2010/main" val="25394305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AA1B52-7ECA-5591-6F29-B3DA53CF841E}"/>
              </a:ext>
            </a:extLst>
          </p:cNvPr>
          <p:cNvSpPr>
            <a:spLocks noGrp="1"/>
          </p:cNvSpPr>
          <p:nvPr>
            <p:ph type="title"/>
          </p:nvPr>
        </p:nvSpPr>
        <p:spPr>
          <a:xfrm>
            <a:off x="188754" y="137093"/>
            <a:ext cx="9856393" cy="770121"/>
          </a:xfrm>
        </p:spPr>
        <p:txBody>
          <a:bodyPr>
            <a:normAutofit fontScale="90000"/>
          </a:bodyPr>
          <a:lstStyle/>
          <a:p>
            <a:r>
              <a:rPr kumimoji="1" lang="en-US" altLang="zh-CN" sz="3200" dirty="0">
                <a:latin typeface="Times New Roman" panose="02020603050405020304" pitchFamily="18" charset="0"/>
                <a:cs typeface="Times New Roman" panose="02020603050405020304" pitchFamily="18" charset="0"/>
              </a:rPr>
              <a:t>Model</a:t>
            </a:r>
            <a:r>
              <a:rPr kumimoji="1" lang="zh-CN" altLang="en-US" sz="3200" dirty="0">
                <a:latin typeface="Times New Roman" panose="02020603050405020304" pitchFamily="18" charset="0"/>
                <a:cs typeface="Times New Roman" panose="02020603050405020304" pitchFamily="18" charset="0"/>
              </a:rPr>
              <a:t> </a:t>
            </a:r>
            <a:r>
              <a:rPr kumimoji="1" lang="en-US" altLang="zh-CN" sz="3200" dirty="0">
                <a:latin typeface="Times New Roman" panose="02020603050405020304" pitchFamily="18" charset="0"/>
                <a:cs typeface="Times New Roman" panose="02020603050405020304" pitchFamily="18" charset="0"/>
              </a:rPr>
              <a:t>(</a:t>
            </a:r>
            <a:r>
              <a:rPr kumimoji="1" lang="en-US" altLang="zh-CN" sz="3200" dirty="0" err="1">
                <a:latin typeface="Times New Roman" panose="02020603050405020304" pitchFamily="18" charset="0"/>
                <a:cs typeface="Times New Roman" panose="02020603050405020304" pitchFamily="18" charset="0"/>
              </a:rPr>
              <a:t>Total_Deseasonalized</a:t>
            </a:r>
            <a:r>
              <a:rPr kumimoji="1" lang="zh-CN" altLang="en-US" sz="3200" dirty="0">
                <a:latin typeface="Times New Roman" panose="02020603050405020304" pitchFamily="18" charset="0"/>
                <a:cs typeface="Times New Roman" panose="02020603050405020304" pitchFamily="18" charset="0"/>
              </a:rPr>
              <a:t> </a:t>
            </a:r>
            <a:r>
              <a:rPr kumimoji="1" lang="en-US" altLang="zh-CN" sz="3200" dirty="0" err="1">
                <a:latin typeface="Times New Roman" panose="02020603050405020304" pitchFamily="18" charset="0"/>
                <a:cs typeface="Times New Roman" panose="02020603050405020304" pitchFamily="18" charset="0"/>
              </a:rPr>
              <a:t>Marketplace_Revenue</a:t>
            </a:r>
            <a:r>
              <a:rPr kumimoji="1" lang="en-US" altLang="zh-CN" sz="3200" dirty="0">
                <a:latin typeface="Times New Roman" panose="02020603050405020304" pitchFamily="18" charset="0"/>
                <a:cs typeface="Times New Roman" panose="02020603050405020304" pitchFamily="18" charset="0"/>
              </a:rPr>
              <a:t>)</a:t>
            </a:r>
            <a:endParaRPr kumimoji="1" lang="zh-CN" altLang="en-US" sz="2800" dirty="0">
              <a:latin typeface="Times New Roman" panose="02020603050405020304" pitchFamily="18" charset="0"/>
              <a:cs typeface="Times New Roman" panose="02020603050405020304" pitchFamily="18" charset="0"/>
            </a:endParaRPr>
          </a:p>
        </p:txBody>
      </p:sp>
      <p:sp>
        <p:nvSpPr>
          <p:cNvPr id="3" name="内容占位符 2">
            <a:extLst>
              <a:ext uri="{FF2B5EF4-FFF2-40B4-BE49-F238E27FC236}">
                <a16:creationId xmlns:a16="http://schemas.microsoft.com/office/drawing/2014/main" id="{F8419820-6AF0-B4E1-2DDE-46ACA45B8F3E}"/>
              </a:ext>
            </a:extLst>
          </p:cNvPr>
          <p:cNvSpPr>
            <a:spLocks noGrp="1"/>
          </p:cNvSpPr>
          <p:nvPr>
            <p:ph idx="1"/>
          </p:nvPr>
        </p:nvSpPr>
        <p:spPr>
          <a:xfrm>
            <a:off x="314651" y="2503349"/>
            <a:ext cx="5900619" cy="770121"/>
          </a:xfrm>
        </p:spPr>
        <p:txBody>
          <a:bodyPr/>
          <a:lstStyle/>
          <a:p>
            <a:r>
              <a:rPr kumimoji="1" lang="en-US" altLang="zh-CN" sz="2000" dirty="0">
                <a:latin typeface="Times New Roman" panose="02020603050405020304" pitchFamily="18" charset="0"/>
                <a:cs typeface="Times New Roman" panose="02020603050405020304" pitchFamily="18" charset="0"/>
              </a:rPr>
              <a:t>Step</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1:</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Compute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the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correlation</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between</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these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Independent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variables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(X)</a:t>
            </a:r>
            <a:endParaRPr kumimoji="1" lang="zh-CN" altLang="en-US" sz="2000" dirty="0">
              <a:latin typeface="Times New Roman" panose="02020603050405020304" pitchFamily="18" charset="0"/>
              <a:cs typeface="Times New Roman" panose="02020603050405020304" pitchFamily="18" charset="0"/>
            </a:endParaRPr>
          </a:p>
        </p:txBody>
      </p:sp>
      <p:pic>
        <p:nvPicPr>
          <p:cNvPr id="6" name="图片 5" descr="表格&#10;&#10;描述已自动生成">
            <a:extLst>
              <a:ext uri="{FF2B5EF4-FFF2-40B4-BE49-F238E27FC236}">
                <a16:creationId xmlns:a16="http://schemas.microsoft.com/office/drawing/2014/main" id="{59A36785-E3B4-45B1-E305-0C4DB82C4E95}"/>
              </a:ext>
            </a:extLst>
          </p:cNvPr>
          <p:cNvPicPr>
            <a:picLocks noChangeAspect="1"/>
          </p:cNvPicPr>
          <p:nvPr/>
        </p:nvPicPr>
        <p:blipFill rotWithShape="1">
          <a:blip r:embed="rId3"/>
          <a:srcRect l="5870" t="2899" r="18125"/>
          <a:stretch/>
        </p:blipFill>
        <p:spPr>
          <a:xfrm>
            <a:off x="314651" y="3273470"/>
            <a:ext cx="5334656" cy="3300372"/>
          </a:xfrm>
          <a:prstGeom prst="rect">
            <a:avLst/>
          </a:prstGeom>
        </p:spPr>
      </p:pic>
      <p:pic>
        <p:nvPicPr>
          <p:cNvPr id="8" name="图片 7" descr="图表&#10;&#10;描述已自动生成">
            <a:extLst>
              <a:ext uri="{FF2B5EF4-FFF2-40B4-BE49-F238E27FC236}">
                <a16:creationId xmlns:a16="http://schemas.microsoft.com/office/drawing/2014/main" id="{010E3340-7695-38AD-26C4-1E2FE55C47D0}"/>
              </a:ext>
            </a:extLst>
          </p:cNvPr>
          <p:cNvPicPr>
            <a:picLocks noChangeAspect="1"/>
          </p:cNvPicPr>
          <p:nvPr/>
        </p:nvPicPr>
        <p:blipFill>
          <a:blip r:embed="rId4"/>
          <a:stretch>
            <a:fillRect/>
          </a:stretch>
        </p:blipFill>
        <p:spPr>
          <a:xfrm>
            <a:off x="6917635" y="3008033"/>
            <a:ext cx="4805783" cy="3849967"/>
          </a:xfrm>
          <a:prstGeom prst="rect">
            <a:avLst/>
          </a:prstGeom>
        </p:spPr>
      </p:pic>
      <p:sp>
        <p:nvSpPr>
          <p:cNvPr id="9" name="文本框 8">
            <a:extLst>
              <a:ext uri="{FF2B5EF4-FFF2-40B4-BE49-F238E27FC236}">
                <a16:creationId xmlns:a16="http://schemas.microsoft.com/office/drawing/2014/main" id="{DB218563-F5F4-3F4D-8D47-BB51818FF9D2}"/>
              </a:ext>
            </a:extLst>
          </p:cNvPr>
          <p:cNvSpPr txBox="1"/>
          <p:nvPr/>
        </p:nvSpPr>
        <p:spPr>
          <a:xfrm>
            <a:off x="314651" y="865968"/>
            <a:ext cx="10140682" cy="1692771"/>
          </a:xfrm>
          <a:prstGeom prst="rect">
            <a:avLst/>
          </a:prstGeom>
          <a:noFill/>
        </p:spPr>
        <p:txBody>
          <a:bodyPr wrap="square" rtlCol="0">
            <a:spAutoFit/>
          </a:bodyPr>
          <a:lstStyle/>
          <a:p>
            <a:r>
              <a:rPr kumimoji="1" lang="en-US" altLang="zh-CN" sz="2400" dirty="0">
                <a:latin typeface="Times New Roman" panose="02020603050405020304" pitchFamily="18" charset="0"/>
                <a:cs typeface="Times New Roman" panose="02020603050405020304" pitchFamily="18" charset="0"/>
              </a:rPr>
              <a:t>Goals:</a:t>
            </a:r>
            <a:r>
              <a:rPr kumimoji="1" lang="zh-CN" altLang="en-US" sz="2400" dirty="0">
                <a:latin typeface="Times New Roman" panose="02020603050405020304" pitchFamily="18" charset="0"/>
                <a:cs typeface="Times New Roman" panose="02020603050405020304" pitchFamily="18" charset="0"/>
              </a:rPr>
              <a:t> </a:t>
            </a:r>
            <a:endParaRPr kumimoji="1" lang="en-US" altLang="zh-CN" sz="24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kumimoji="1" lang="en-US" altLang="zh-CN" sz="2000" dirty="0">
                <a:latin typeface="Times New Roman" panose="02020603050405020304" pitchFamily="18" charset="0"/>
                <a:cs typeface="Times New Roman" panose="02020603050405020304" pitchFamily="18" charset="0"/>
              </a:rPr>
              <a:t>Research</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on</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the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relationship</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of</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4</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targets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(DV)</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between</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the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spends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and</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leads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of</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the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channels.</a:t>
            </a:r>
          </a:p>
          <a:p>
            <a:pPr marL="285750" indent="-285750">
              <a:buFont typeface="Arial" panose="020B0604020202020204" pitchFamily="34" charset="0"/>
              <a:buChar char="•"/>
            </a:pPr>
            <a:r>
              <a:rPr kumimoji="1" lang="en-US" altLang="zh-CN" sz="2000" dirty="0">
                <a:latin typeface="Times New Roman" panose="02020603050405020304" pitchFamily="18" charset="0"/>
                <a:cs typeface="Times New Roman" panose="02020603050405020304" pitchFamily="18" charset="0"/>
              </a:rPr>
              <a:t>Use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linear</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regression</a:t>
            </a:r>
            <a:r>
              <a:rPr kumimoji="1" lang="zh-CN" altLang="en-US" sz="2000" dirty="0">
                <a:latin typeface="Times New Roman" panose="02020603050405020304" pitchFamily="18" charset="0"/>
                <a:cs typeface="Times New Roman" panose="02020603050405020304" pitchFamily="18" charset="0"/>
              </a:rPr>
              <a:t> </a:t>
            </a:r>
            <a:endParaRPr kumimoji="1" lang="en-US" altLang="zh-CN" sz="20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kumimoji="1" lang="en-US" altLang="zh-CN" sz="2000" dirty="0">
                <a:latin typeface="Times New Roman" panose="02020603050405020304" pitchFamily="18" charset="0"/>
                <a:cs typeface="Times New Roman" panose="02020603050405020304" pitchFamily="18" charset="0"/>
              </a:rPr>
              <a:t>Since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the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independent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variables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(X)</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are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strongly</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correlated</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in</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the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real</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business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data,</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take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the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Lasso</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regression,</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L1</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regularization,</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limiting</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the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effect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of</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the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multicollinearity</a:t>
            </a:r>
            <a:r>
              <a:rPr kumimoji="1" lang="zh-CN" altLang="en-US" sz="2000" dirty="0">
                <a:latin typeface="Times New Roman" panose="02020603050405020304" pitchFamily="18" charset="0"/>
                <a:cs typeface="Times New Roman" panose="02020603050405020304" pitchFamily="18" charset="0"/>
              </a:rPr>
              <a:t> </a:t>
            </a:r>
          </a:p>
        </p:txBody>
      </p:sp>
      <p:sp>
        <p:nvSpPr>
          <p:cNvPr id="11" name="文本框 10">
            <a:extLst>
              <a:ext uri="{FF2B5EF4-FFF2-40B4-BE49-F238E27FC236}">
                <a16:creationId xmlns:a16="http://schemas.microsoft.com/office/drawing/2014/main" id="{C54B4DC8-5FBA-5B1E-694E-CE2A08BE4937}"/>
              </a:ext>
            </a:extLst>
          </p:cNvPr>
          <p:cNvSpPr txBox="1"/>
          <p:nvPr/>
        </p:nvSpPr>
        <p:spPr>
          <a:xfrm>
            <a:off x="6683343" y="2587885"/>
            <a:ext cx="5274365" cy="400110"/>
          </a:xfrm>
          <a:prstGeom prst="rect">
            <a:avLst/>
          </a:prstGeom>
          <a:noFill/>
        </p:spPr>
        <p:txBody>
          <a:bodyPr wrap="square" rtlCol="0">
            <a:spAutoFit/>
          </a:bodyPr>
          <a:lstStyle/>
          <a:p>
            <a:r>
              <a:rPr kumimoji="1" lang="en-US" altLang="zh-CN" sz="2000" dirty="0">
                <a:latin typeface="Times New Roman" panose="02020603050405020304" pitchFamily="18" charset="0"/>
                <a:cs typeface="Times New Roman" panose="02020603050405020304" pitchFamily="18" charset="0"/>
              </a:rPr>
              <a:t>Step</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2:</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Plot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the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heatmap</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of</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the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correlation</a:t>
            </a:r>
            <a:endParaRPr kumimoji="1"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6718130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E6702D-421E-D621-1A20-5DB92EFC9DE4}"/>
              </a:ext>
            </a:extLst>
          </p:cNvPr>
          <p:cNvSpPr>
            <a:spLocks noGrp="1"/>
          </p:cNvSpPr>
          <p:nvPr>
            <p:ph type="title"/>
          </p:nvPr>
        </p:nvSpPr>
        <p:spPr>
          <a:xfrm>
            <a:off x="441436" y="1182393"/>
            <a:ext cx="3295192" cy="441206"/>
          </a:xfrm>
        </p:spPr>
        <p:txBody>
          <a:bodyPr vert="horz" lIns="91440" tIns="45720" rIns="91440" bIns="45720" rtlCol="0" anchor="b">
            <a:normAutofit fontScale="90000"/>
          </a:bodyPr>
          <a:lstStyle/>
          <a:p>
            <a:pPr>
              <a:lnSpc>
                <a:spcPct val="100000"/>
              </a:lnSpc>
            </a:pPr>
            <a:r>
              <a:rPr kumimoji="1" lang="en-US" altLang="zh-CN" sz="2000" dirty="0">
                <a:latin typeface="Times New Roman" panose="02020603050405020304" pitchFamily="18" charset="0"/>
                <a:cs typeface="Times New Roman" panose="02020603050405020304" pitchFamily="18" charset="0"/>
              </a:rPr>
              <a:t>Step</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3:</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Standardization</a:t>
            </a:r>
          </a:p>
        </p:txBody>
      </p:sp>
      <p:sp>
        <p:nvSpPr>
          <p:cNvPr id="33" name="文本框 32">
            <a:extLst>
              <a:ext uri="{FF2B5EF4-FFF2-40B4-BE49-F238E27FC236}">
                <a16:creationId xmlns:a16="http://schemas.microsoft.com/office/drawing/2014/main" id="{F740AE86-09A2-0EBA-8536-2C2DA5F62674}"/>
              </a:ext>
            </a:extLst>
          </p:cNvPr>
          <p:cNvSpPr txBox="1"/>
          <p:nvPr/>
        </p:nvSpPr>
        <p:spPr>
          <a:xfrm>
            <a:off x="441436" y="298809"/>
            <a:ext cx="10745357" cy="584775"/>
          </a:xfrm>
          <a:prstGeom prst="rect">
            <a:avLst/>
          </a:prstGeom>
          <a:noFill/>
        </p:spPr>
        <p:txBody>
          <a:bodyPr wrap="square">
            <a:spAutoFit/>
          </a:bodyPr>
          <a:lstStyle/>
          <a:p>
            <a:r>
              <a:rPr kumimoji="1" lang="en-US" altLang="zh-CN" sz="3200" dirty="0">
                <a:latin typeface="Times New Roman" panose="02020603050405020304" pitchFamily="18" charset="0"/>
                <a:cs typeface="Times New Roman" panose="02020603050405020304" pitchFamily="18" charset="0"/>
              </a:rPr>
              <a:t>Model</a:t>
            </a:r>
            <a:r>
              <a:rPr kumimoji="1" lang="zh-CN" altLang="en-US" sz="3200" dirty="0">
                <a:latin typeface="Times New Roman" panose="02020603050405020304" pitchFamily="18" charset="0"/>
                <a:cs typeface="Times New Roman" panose="02020603050405020304" pitchFamily="18" charset="0"/>
              </a:rPr>
              <a:t> </a:t>
            </a:r>
            <a:r>
              <a:rPr kumimoji="1" lang="en-US" altLang="zh-CN" sz="3200" dirty="0">
                <a:latin typeface="Times New Roman" panose="02020603050405020304" pitchFamily="18" charset="0"/>
                <a:cs typeface="Times New Roman" panose="02020603050405020304" pitchFamily="18" charset="0"/>
              </a:rPr>
              <a:t>(</a:t>
            </a:r>
            <a:r>
              <a:rPr kumimoji="1" lang="en-US" altLang="zh-CN" sz="3200" dirty="0" err="1">
                <a:latin typeface="Times New Roman" panose="02020603050405020304" pitchFamily="18" charset="0"/>
                <a:cs typeface="Times New Roman" panose="02020603050405020304" pitchFamily="18" charset="0"/>
              </a:rPr>
              <a:t>Total_Deseasonalized</a:t>
            </a:r>
            <a:r>
              <a:rPr kumimoji="1" lang="zh-CN" altLang="en-US" sz="3200" dirty="0">
                <a:latin typeface="Times New Roman" panose="02020603050405020304" pitchFamily="18" charset="0"/>
                <a:cs typeface="Times New Roman" panose="02020603050405020304" pitchFamily="18" charset="0"/>
              </a:rPr>
              <a:t> </a:t>
            </a:r>
            <a:r>
              <a:rPr kumimoji="1" lang="en-US" altLang="zh-CN" sz="3200" dirty="0" err="1">
                <a:latin typeface="Times New Roman" panose="02020603050405020304" pitchFamily="18" charset="0"/>
                <a:cs typeface="Times New Roman" panose="02020603050405020304" pitchFamily="18" charset="0"/>
              </a:rPr>
              <a:t>Marketplace_Revenue</a:t>
            </a:r>
            <a:r>
              <a:rPr kumimoji="1" lang="en-US" altLang="zh-CN" sz="3200" dirty="0">
                <a:latin typeface="Times New Roman" panose="02020603050405020304" pitchFamily="18" charset="0"/>
                <a:cs typeface="Times New Roman" panose="02020603050405020304" pitchFamily="18" charset="0"/>
              </a:rPr>
              <a:t>)</a:t>
            </a:r>
            <a:endParaRPr lang="zh-CN" altLang="en-US" sz="3200" dirty="0"/>
          </a:p>
        </p:txBody>
      </p:sp>
      <p:sp>
        <p:nvSpPr>
          <p:cNvPr id="5" name="文本框 4">
            <a:extLst>
              <a:ext uri="{FF2B5EF4-FFF2-40B4-BE49-F238E27FC236}">
                <a16:creationId xmlns:a16="http://schemas.microsoft.com/office/drawing/2014/main" id="{C2F0533C-3C96-9A31-277C-3FCDED31AE8F}"/>
              </a:ext>
            </a:extLst>
          </p:cNvPr>
          <p:cNvSpPr txBox="1"/>
          <p:nvPr/>
        </p:nvSpPr>
        <p:spPr>
          <a:xfrm>
            <a:off x="861848" y="1729889"/>
            <a:ext cx="5055476" cy="646331"/>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In order to make the coefficients of each feature comparable, we first standardized each feature</a:t>
            </a:r>
            <a:endParaRPr kumimoji="1" lang="zh-CN" altLang="en-US" dirty="0">
              <a:latin typeface="Times New Roman" panose="02020603050405020304" pitchFamily="18" charset="0"/>
              <a:cs typeface="Times New Roman" panose="02020603050405020304" pitchFamily="18" charset="0"/>
            </a:endParaRPr>
          </a:p>
        </p:txBody>
      </p:sp>
      <p:sp>
        <p:nvSpPr>
          <p:cNvPr id="34" name="文本框 33">
            <a:extLst>
              <a:ext uri="{FF2B5EF4-FFF2-40B4-BE49-F238E27FC236}">
                <a16:creationId xmlns:a16="http://schemas.microsoft.com/office/drawing/2014/main" id="{4E7D7F46-2B48-0D62-401B-2BFEB67BFEC6}"/>
              </a:ext>
            </a:extLst>
          </p:cNvPr>
          <p:cNvSpPr txBox="1"/>
          <p:nvPr/>
        </p:nvSpPr>
        <p:spPr>
          <a:xfrm>
            <a:off x="441436" y="3429000"/>
            <a:ext cx="9285660" cy="400110"/>
          </a:xfrm>
          <a:prstGeom prst="rect">
            <a:avLst/>
          </a:prstGeom>
          <a:noFill/>
        </p:spPr>
        <p:txBody>
          <a:bodyPr wrap="square">
            <a:spAutoFit/>
          </a:bodyPr>
          <a:lstStyle/>
          <a:p>
            <a:r>
              <a:rPr kumimoji="1" lang="en-US" altLang="zh-CN" sz="2000" dirty="0">
                <a:latin typeface="Times New Roman" panose="02020603050405020304" pitchFamily="18" charset="0"/>
                <a:cs typeface="Times New Roman" panose="02020603050405020304" pitchFamily="18" charset="0"/>
              </a:rPr>
              <a:t>Step</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4:</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Regression</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(DV:</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err="1">
                <a:latin typeface="Times New Roman" panose="02020603050405020304" pitchFamily="18" charset="0"/>
                <a:cs typeface="Times New Roman" panose="02020603050405020304" pitchFamily="18" charset="0"/>
              </a:rPr>
              <a:t>Total_Deseasonalized</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err="1">
                <a:latin typeface="Times New Roman" panose="02020603050405020304" pitchFamily="18" charset="0"/>
                <a:cs typeface="Times New Roman" panose="02020603050405020304" pitchFamily="18" charset="0"/>
              </a:rPr>
              <a:t>Marketplace_Revenue</a:t>
            </a:r>
            <a:r>
              <a:rPr kumimoji="1" lang="en-US" altLang="zh-CN" sz="2000" dirty="0">
                <a:latin typeface="Times New Roman" panose="02020603050405020304" pitchFamily="18" charset="0"/>
                <a:cs typeface="Times New Roman" panose="02020603050405020304" pitchFamily="18" charset="0"/>
              </a:rPr>
              <a:t>)</a:t>
            </a:r>
            <a:endParaRPr lang="zh-CN" altLang="en-US" sz="2000" dirty="0"/>
          </a:p>
        </p:txBody>
      </p:sp>
      <p:pic>
        <p:nvPicPr>
          <p:cNvPr id="9" name="图片 8">
            <a:extLst>
              <a:ext uri="{FF2B5EF4-FFF2-40B4-BE49-F238E27FC236}">
                <a16:creationId xmlns:a16="http://schemas.microsoft.com/office/drawing/2014/main" id="{5F5A8990-2A1D-1139-FA0B-9E9BCC7C8806}"/>
              </a:ext>
            </a:extLst>
          </p:cNvPr>
          <p:cNvPicPr>
            <a:picLocks noChangeAspect="1"/>
          </p:cNvPicPr>
          <p:nvPr/>
        </p:nvPicPr>
        <p:blipFill>
          <a:blip r:embed="rId2"/>
          <a:stretch>
            <a:fillRect/>
          </a:stretch>
        </p:blipFill>
        <p:spPr>
          <a:xfrm>
            <a:off x="5582067" y="1090201"/>
            <a:ext cx="5604726" cy="2261173"/>
          </a:xfrm>
          <a:prstGeom prst="rect">
            <a:avLst/>
          </a:prstGeom>
        </p:spPr>
      </p:pic>
      <p:pic>
        <p:nvPicPr>
          <p:cNvPr id="13" name="图片 12" descr="图形用户界面, 文本, 应用程序&#10;&#10;描述已自动生成">
            <a:extLst>
              <a:ext uri="{FF2B5EF4-FFF2-40B4-BE49-F238E27FC236}">
                <a16:creationId xmlns:a16="http://schemas.microsoft.com/office/drawing/2014/main" id="{B2BE071E-ED84-D234-745C-8B2B7E558F89}"/>
              </a:ext>
            </a:extLst>
          </p:cNvPr>
          <p:cNvPicPr>
            <a:picLocks noChangeAspect="1"/>
          </p:cNvPicPr>
          <p:nvPr/>
        </p:nvPicPr>
        <p:blipFill>
          <a:blip r:embed="rId3"/>
          <a:stretch>
            <a:fillRect/>
          </a:stretch>
        </p:blipFill>
        <p:spPr>
          <a:xfrm>
            <a:off x="441436" y="4079483"/>
            <a:ext cx="8906632" cy="2070705"/>
          </a:xfrm>
          <a:prstGeom prst="rect">
            <a:avLst/>
          </a:prstGeom>
        </p:spPr>
      </p:pic>
      <p:sp>
        <p:nvSpPr>
          <p:cNvPr id="15" name="文本框 14">
            <a:extLst>
              <a:ext uri="{FF2B5EF4-FFF2-40B4-BE49-F238E27FC236}">
                <a16:creationId xmlns:a16="http://schemas.microsoft.com/office/drawing/2014/main" id="{6B5E3734-9D5D-5A12-3391-CE3363DAF197}"/>
              </a:ext>
            </a:extLst>
          </p:cNvPr>
          <p:cNvSpPr txBox="1"/>
          <p:nvPr/>
        </p:nvSpPr>
        <p:spPr>
          <a:xfrm>
            <a:off x="523844" y="6150188"/>
            <a:ext cx="2765894" cy="369332"/>
          </a:xfrm>
          <a:prstGeom prst="rect">
            <a:avLst/>
          </a:prstGeom>
          <a:noFill/>
        </p:spPr>
        <p:txBody>
          <a:bodyPr wrap="square" rtlCol="0">
            <a:spAutoFit/>
          </a:bodyPr>
          <a:lstStyle/>
          <a:p>
            <a:r>
              <a:rPr kumimoji="1" lang="en-US" altLang="zh-CN" dirty="0">
                <a:latin typeface="Times New Roman" panose="02020603050405020304" pitchFamily="18" charset="0"/>
                <a:cs typeface="Times New Roman" panose="02020603050405020304" pitchFamily="18" charset="0"/>
              </a:rPr>
              <a:t>The</a:t>
            </a:r>
            <a:r>
              <a:rPr kumimoji="1" lang="zh-CN" altLang="en-US" dirty="0">
                <a:latin typeface="Times New Roman" panose="02020603050405020304" pitchFamily="18" charset="0"/>
                <a:cs typeface="Times New Roman" panose="02020603050405020304" pitchFamily="18" charset="0"/>
              </a:rPr>
              <a:t> </a:t>
            </a:r>
            <a:r>
              <a:rPr kumimoji="1" lang="en-US" altLang="zh-CN" dirty="0">
                <a:latin typeface="Times New Roman" panose="02020603050405020304" pitchFamily="18" charset="0"/>
                <a:cs typeface="Times New Roman" panose="02020603050405020304" pitchFamily="18" charset="0"/>
              </a:rPr>
              <a:t>R</a:t>
            </a:r>
            <a:r>
              <a:rPr kumimoji="1" lang="zh-CN" altLang="en-US" dirty="0">
                <a:latin typeface="Times New Roman" panose="02020603050405020304" pitchFamily="18" charset="0"/>
                <a:cs typeface="Times New Roman" panose="02020603050405020304" pitchFamily="18" charset="0"/>
              </a:rPr>
              <a:t> </a:t>
            </a:r>
            <a:r>
              <a:rPr kumimoji="1" lang="en-US" altLang="zh-CN" dirty="0">
                <a:latin typeface="Times New Roman" panose="02020603050405020304" pitchFamily="18" charset="0"/>
                <a:cs typeface="Times New Roman" panose="02020603050405020304" pitchFamily="18" charset="0"/>
              </a:rPr>
              <a:t>squared</a:t>
            </a:r>
            <a:r>
              <a:rPr kumimoji="1" lang="zh-CN" altLang="en-US" dirty="0">
                <a:latin typeface="Times New Roman" panose="02020603050405020304" pitchFamily="18" charset="0"/>
                <a:cs typeface="Times New Roman" panose="02020603050405020304" pitchFamily="18" charset="0"/>
              </a:rPr>
              <a:t> </a:t>
            </a:r>
            <a:r>
              <a:rPr kumimoji="1" lang="en-US" altLang="zh-CN" dirty="0">
                <a:latin typeface="Times New Roman" panose="02020603050405020304" pitchFamily="18" charset="0"/>
                <a:cs typeface="Times New Roman" panose="02020603050405020304" pitchFamily="18" charset="0"/>
              </a:rPr>
              <a:t>=</a:t>
            </a:r>
            <a:r>
              <a:rPr kumimoji="1" lang="zh-CN" altLang="en-US" dirty="0">
                <a:latin typeface="Times New Roman" panose="02020603050405020304" pitchFamily="18" charset="0"/>
                <a:cs typeface="Times New Roman" panose="02020603050405020304" pitchFamily="18" charset="0"/>
              </a:rPr>
              <a:t> </a:t>
            </a:r>
            <a:r>
              <a:rPr kumimoji="1" lang="en-US" altLang="zh-CN" dirty="0">
                <a:latin typeface="Times New Roman" panose="02020603050405020304" pitchFamily="18" charset="0"/>
                <a:cs typeface="Times New Roman" panose="02020603050405020304" pitchFamily="18" charset="0"/>
              </a:rPr>
              <a:t>0.6383</a:t>
            </a:r>
            <a:endParaRPr kumimoji="1"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8630557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DF7B01-DCFE-8A3B-7551-88980E45D89C}"/>
              </a:ext>
            </a:extLst>
          </p:cNvPr>
          <p:cNvSpPr>
            <a:spLocks noGrp="1"/>
          </p:cNvSpPr>
          <p:nvPr>
            <p:ph type="title"/>
          </p:nvPr>
        </p:nvSpPr>
        <p:spPr>
          <a:xfrm>
            <a:off x="253770" y="641707"/>
            <a:ext cx="5892498" cy="938297"/>
          </a:xfrm>
        </p:spPr>
        <p:txBody>
          <a:bodyPr>
            <a:normAutofit/>
          </a:bodyPr>
          <a:lstStyle/>
          <a:p>
            <a:r>
              <a:rPr kumimoji="1" lang="en-US" altLang="zh-CN" sz="2000" dirty="0">
                <a:latin typeface="Times New Roman" panose="02020603050405020304" pitchFamily="18" charset="0"/>
                <a:cs typeface="Times New Roman" panose="02020603050405020304" pitchFamily="18" charset="0"/>
              </a:rPr>
              <a:t>Step</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5:</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Scatterplot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of</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actual</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values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and</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predicted</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values</a:t>
            </a:r>
            <a:endParaRPr kumimoji="1" lang="zh-CN" altLang="en-US" sz="2000" dirty="0">
              <a:latin typeface="Times New Roman" panose="02020603050405020304" pitchFamily="18" charset="0"/>
              <a:cs typeface="Times New Roman" panose="02020603050405020304" pitchFamily="18" charset="0"/>
            </a:endParaRPr>
          </a:p>
        </p:txBody>
      </p:sp>
      <p:pic>
        <p:nvPicPr>
          <p:cNvPr id="5" name="内容占位符 4" descr="图表, 散点图&#10;&#10;描述已自动生成">
            <a:extLst>
              <a:ext uri="{FF2B5EF4-FFF2-40B4-BE49-F238E27FC236}">
                <a16:creationId xmlns:a16="http://schemas.microsoft.com/office/drawing/2014/main" id="{8E3A4948-44BB-4CE8-4E5C-C63C12905530}"/>
              </a:ext>
            </a:extLst>
          </p:cNvPr>
          <p:cNvPicPr>
            <a:picLocks noGrp="1" noChangeAspect="1"/>
          </p:cNvPicPr>
          <p:nvPr>
            <p:ph idx="1"/>
          </p:nvPr>
        </p:nvPicPr>
        <p:blipFill>
          <a:blip r:embed="rId2"/>
          <a:stretch>
            <a:fillRect/>
          </a:stretch>
        </p:blipFill>
        <p:spPr>
          <a:xfrm>
            <a:off x="336331" y="1461758"/>
            <a:ext cx="4524017" cy="3200663"/>
          </a:xfrm>
        </p:spPr>
      </p:pic>
      <p:sp>
        <p:nvSpPr>
          <p:cNvPr id="23" name="文本框 22">
            <a:extLst>
              <a:ext uri="{FF2B5EF4-FFF2-40B4-BE49-F238E27FC236}">
                <a16:creationId xmlns:a16="http://schemas.microsoft.com/office/drawing/2014/main" id="{9DED864C-57D6-AA1D-420D-FF20F9F42CB4}"/>
              </a:ext>
            </a:extLst>
          </p:cNvPr>
          <p:cNvSpPr txBox="1"/>
          <p:nvPr/>
        </p:nvSpPr>
        <p:spPr>
          <a:xfrm>
            <a:off x="336331" y="235276"/>
            <a:ext cx="10071652" cy="584775"/>
          </a:xfrm>
          <a:prstGeom prst="rect">
            <a:avLst/>
          </a:prstGeom>
          <a:noFill/>
        </p:spPr>
        <p:txBody>
          <a:bodyPr wrap="square">
            <a:spAutoFit/>
          </a:bodyPr>
          <a:lstStyle/>
          <a:p>
            <a:r>
              <a:rPr kumimoji="1" lang="en-US" altLang="zh-CN" sz="3200" dirty="0">
                <a:latin typeface="Times New Roman" panose="02020603050405020304" pitchFamily="18" charset="0"/>
                <a:cs typeface="Times New Roman" panose="02020603050405020304" pitchFamily="18" charset="0"/>
              </a:rPr>
              <a:t>Model</a:t>
            </a:r>
            <a:r>
              <a:rPr kumimoji="1" lang="zh-CN" altLang="en-US" sz="3200" dirty="0">
                <a:latin typeface="Times New Roman" panose="02020603050405020304" pitchFamily="18" charset="0"/>
                <a:cs typeface="Times New Roman" panose="02020603050405020304" pitchFamily="18" charset="0"/>
              </a:rPr>
              <a:t> </a:t>
            </a:r>
            <a:r>
              <a:rPr kumimoji="1" lang="en-US" altLang="zh-CN" sz="3200" dirty="0">
                <a:latin typeface="Times New Roman" panose="02020603050405020304" pitchFamily="18" charset="0"/>
                <a:cs typeface="Times New Roman" panose="02020603050405020304" pitchFamily="18" charset="0"/>
              </a:rPr>
              <a:t>(</a:t>
            </a:r>
            <a:r>
              <a:rPr kumimoji="1" lang="en-US" altLang="zh-CN" sz="3200" dirty="0" err="1">
                <a:latin typeface="Times New Roman" panose="02020603050405020304" pitchFamily="18" charset="0"/>
                <a:cs typeface="Times New Roman" panose="02020603050405020304" pitchFamily="18" charset="0"/>
              </a:rPr>
              <a:t>Total_Deseasonalized</a:t>
            </a:r>
            <a:r>
              <a:rPr kumimoji="1" lang="zh-CN" altLang="en-US" sz="3200" dirty="0">
                <a:latin typeface="Times New Roman" panose="02020603050405020304" pitchFamily="18" charset="0"/>
                <a:cs typeface="Times New Roman" panose="02020603050405020304" pitchFamily="18" charset="0"/>
              </a:rPr>
              <a:t> </a:t>
            </a:r>
            <a:r>
              <a:rPr kumimoji="1" lang="en-US" altLang="zh-CN" sz="3200" dirty="0" err="1">
                <a:latin typeface="Times New Roman" panose="02020603050405020304" pitchFamily="18" charset="0"/>
                <a:cs typeface="Times New Roman" panose="02020603050405020304" pitchFamily="18" charset="0"/>
              </a:rPr>
              <a:t>Marketplace_Revenue</a:t>
            </a:r>
            <a:r>
              <a:rPr kumimoji="1" lang="en-US" altLang="zh-CN" sz="3200" dirty="0">
                <a:latin typeface="Times New Roman" panose="02020603050405020304" pitchFamily="18" charset="0"/>
                <a:cs typeface="Times New Roman" panose="02020603050405020304" pitchFamily="18" charset="0"/>
              </a:rPr>
              <a:t>)</a:t>
            </a:r>
            <a:endParaRPr lang="zh-CN" altLang="en-US" sz="3200" dirty="0"/>
          </a:p>
        </p:txBody>
      </p:sp>
      <p:sp>
        <p:nvSpPr>
          <p:cNvPr id="11" name="文本框 10">
            <a:extLst>
              <a:ext uri="{FF2B5EF4-FFF2-40B4-BE49-F238E27FC236}">
                <a16:creationId xmlns:a16="http://schemas.microsoft.com/office/drawing/2014/main" id="{278B095E-D348-A989-6123-8E8EC2C401E4}"/>
              </a:ext>
            </a:extLst>
          </p:cNvPr>
          <p:cNvSpPr txBox="1"/>
          <p:nvPr/>
        </p:nvSpPr>
        <p:spPr>
          <a:xfrm>
            <a:off x="6314433" y="820051"/>
            <a:ext cx="3975652" cy="400110"/>
          </a:xfrm>
          <a:prstGeom prst="rect">
            <a:avLst/>
          </a:prstGeom>
          <a:noFill/>
        </p:spPr>
        <p:txBody>
          <a:bodyPr wrap="square" rtlCol="0">
            <a:spAutoFit/>
          </a:bodyPr>
          <a:lstStyle/>
          <a:p>
            <a:r>
              <a:rPr kumimoji="1" lang="en-US" altLang="zh-CN" sz="2000" dirty="0">
                <a:latin typeface="Times New Roman" panose="02020603050405020304" pitchFamily="18" charset="0"/>
                <a:cs typeface="Times New Roman" panose="02020603050405020304" pitchFamily="18" charset="0"/>
              </a:rPr>
              <a:t>Step</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6:</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coefficient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of</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each</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feature</a:t>
            </a:r>
            <a:endParaRPr kumimoji="1" lang="zh-CN" altLang="en-US" sz="2000" dirty="0">
              <a:latin typeface="Times New Roman" panose="02020603050405020304" pitchFamily="18" charset="0"/>
              <a:cs typeface="Times New Roman" panose="02020603050405020304" pitchFamily="18" charset="0"/>
            </a:endParaRPr>
          </a:p>
        </p:txBody>
      </p:sp>
      <p:sp>
        <p:nvSpPr>
          <p:cNvPr id="13" name="文本框 12">
            <a:extLst>
              <a:ext uri="{FF2B5EF4-FFF2-40B4-BE49-F238E27FC236}">
                <a16:creationId xmlns:a16="http://schemas.microsoft.com/office/drawing/2014/main" id="{06231DA2-F841-FD05-2BBE-E81D4090B16B}"/>
              </a:ext>
            </a:extLst>
          </p:cNvPr>
          <p:cNvSpPr txBox="1"/>
          <p:nvPr/>
        </p:nvSpPr>
        <p:spPr>
          <a:xfrm>
            <a:off x="278524" y="5063381"/>
            <a:ext cx="11198087" cy="1754326"/>
          </a:xfrm>
          <a:prstGeom prst="rect">
            <a:avLst/>
          </a:prstGeom>
          <a:noFill/>
        </p:spPr>
        <p:txBody>
          <a:bodyPr wrap="square" rtlCol="0">
            <a:spAutoFit/>
          </a:bodyPr>
          <a:lstStyle/>
          <a:p>
            <a:r>
              <a:rPr kumimoji="1" lang="en-US" altLang="zh-CN" dirty="0">
                <a:latin typeface="Times New Roman" panose="02020603050405020304" pitchFamily="18" charset="0"/>
                <a:cs typeface="Times New Roman" panose="02020603050405020304" pitchFamily="18" charset="0"/>
              </a:rPr>
              <a:t>Analysis</a:t>
            </a:r>
            <a:r>
              <a:rPr kumimoji="1" lang="zh-CN" altLang="en-US" dirty="0">
                <a:latin typeface="Times New Roman" panose="02020603050405020304" pitchFamily="18" charset="0"/>
                <a:cs typeface="Times New Roman" panose="02020603050405020304" pitchFamily="18" charset="0"/>
              </a:rPr>
              <a:t> </a:t>
            </a:r>
            <a:r>
              <a:rPr kumimoji="1" lang="en-US" altLang="zh-CN" dirty="0">
                <a:latin typeface="Times New Roman" panose="02020603050405020304" pitchFamily="18" charset="0"/>
                <a:cs typeface="Times New Roman" panose="02020603050405020304" pitchFamily="18" charset="0"/>
              </a:rPr>
              <a:t>of</a:t>
            </a:r>
            <a:r>
              <a:rPr kumimoji="1" lang="zh-CN" altLang="en-US" dirty="0">
                <a:latin typeface="Times New Roman" panose="02020603050405020304" pitchFamily="18" charset="0"/>
                <a:cs typeface="Times New Roman" panose="02020603050405020304" pitchFamily="18" charset="0"/>
              </a:rPr>
              <a:t> </a:t>
            </a:r>
            <a:r>
              <a:rPr kumimoji="1" lang="en-US" altLang="zh-CN" dirty="0">
                <a:latin typeface="Times New Roman" panose="02020603050405020304" pitchFamily="18" charset="0"/>
                <a:cs typeface="Times New Roman" panose="02020603050405020304" pitchFamily="18" charset="0"/>
              </a:rPr>
              <a:t>coefficients(</a:t>
            </a:r>
            <a:r>
              <a:rPr kumimoji="1" lang="en-US" altLang="zh-CN" b="1" dirty="0">
                <a:latin typeface="Times New Roman" panose="02020603050405020304" pitchFamily="18" charset="0"/>
                <a:cs typeface="Times New Roman" panose="02020603050405020304" pitchFamily="18" charset="0"/>
              </a:rPr>
              <a:t>recommendation</a:t>
            </a:r>
            <a:r>
              <a:rPr kumimoji="1" lang="en-US" altLang="zh-CN" dirty="0">
                <a:latin typeface="Times New Roman" panose="02020603050405020304" pitchFamily="18" charset="0"/>
                <a:cs typeface="Times New Roman" panose="02020603050405020304" pitchFamily="18" charset="0"/>
              </a:rPr>
              <a:t>):</a:t>
            </a:r>
          </a:p>
          <a:p>
            <a:pPr marL="285750" indent="-285750">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The spends of total six channel</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have the positive relationship with </a:t>
            </a:r>
            <a:r>
              <a:rPr lang="en-US" altLang="zh-CN" dirty="0" err="1">
                <a:latin typeface="Times New Roman" panose="02020603050405020304" pitchFamily="18" charset="0"/>
                <a:cs typeface="Times New Roman" panose="02020603050405020304" pitchFamily="18" charset="0"/>
              </a:rPr>
              <a:t>DeseasonalizedMarketplace_Revenue</a:t>
            </a:r>
            <a:r>
              <a:rPr lang="en-US" altLang="zh-CN" dirty="0">
                <a:latin typeface="Times New Roman" panose="02020603050405020304" pitchFamily="18" charset="0"/>
                <a:cs typeface="Times New Roman" panose="02020603050405020304" pitchFamily="18" charset="0"/>
              </a:rPr>
              <a:t>(DV)</a:t>
            </a:r>
          </a:p>
          <a:p>
            <a:pPr marL="285750" indent="-285750">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Take </a:t>
            </a:r>
            <a:r>
              <a:rPr lang="en-US" altLang="zh-CN" dirty="0" err="1">
                <a:latin typeface="Times New Roman" panose="02020603050405020304" pitchFamily="18" charset="0"/>
                <a:cs typeface="Times New Roman" panose="02020603050405020304" pitchFamily="18" charset="0"/>
              </a:rPr>
              <a:t>PerformanceMedia_Partners_Spends</a:t>
            </a:r>
            <a:r>
              <a:rPr lang="en-US" altLang="zh-CN" dirty="0">
                <a:latin typeface="Times New Roman" panose="02020603050405020304" pitchFamily="18" charset="0"/>
                <a:cs typeface="Times New Roman" panose="02020603050405020304" pitchFamily="18" charset="0"/>
              </a:rPr>
              <a:t> as example</a:t>
            </a:r>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After standardization, every</a:t>
            </a:r>
            <a:r>
              <a:rPr lang="zh-CN" altLang="en-US" dirty="0">
                <a:latin typeface="Times New Roman" panose="02020603050405020304" pitchFamily="18" charset="0"/>
                <a:cs typeface="Times New Roman" panose="02020603050405020304" pitchFamily="18" charset="0"/>
              </a:rPr>
              <a:t> </a:t>
            </a:r>
            <a:r>
              <a:rPr lang="en-US" altLang="zh-CN" dirty="0" err="1">
                <a:latin typeface="Times New Roman" panose="02020603050405020304" pitchFamily="18" charset="0"/>
                <a:cs typeface="Times New Roman" panose="02020603050405020304" pitchFamily="18" charset="0"/>
              </a:rPr>
              <a:t>PerformanceMedia_</a:t>
            </a:r>
            <a:r>
              <a:rPr lang="en-US" altLang="zh-CN" b="1" u="sng" dirty="0" err="1">
                <a:latin typeface="Times New Roman" panose="02020603050405020304" pitchFamily="18" charset="0"/>
                <a:cs typeface="Times New Roman" panose="02020603050405020304" pitchFamily="18" charset="0"/>
              </a:rPr>
              <a:t>Partners</a:t>
            </a:r>
            <a:r>
              <a:rPr lang="en-US" altLang="zh-CN" dirty="0" err="1">
                <a:latin typeface="Times New Roman" panose="02020603050405020304" pitchFamily="18" charset="0"/>
                <a:cs typeface="Times New Roman" panose="02020603050405020304" pitchFamily="18" charset="0"/>
              </a:rPr>
              <a:t>_Spends</a:t>
            </a:r>
            <a:r>
              <a:rPr lang="en-US" altLang="zh-CN" dirty="0">
                <a:latin typeface="Times New Roman" panose="02020603050405020304" pitchFamily="18" charset="0"/>
                <a:cs typeface="Times New Roman" panose="02020603050405020304" pitchFamily="18" charset="0"/>
              </a:rPr>
              <a:t> increases 1 unit</a:t>
            </a:r>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the revenue would increase nearly 750 thousand </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dollars.</a:t>
            </a:r>
            <a:endParaRPr lang="zh-CN" alt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kumimoji="1" lang="en-US" altLang="zh-CN" dirty="0">
                <a:latin typeface="Times New Roman" panose="02020603050405020304" pitchFamily="18" charset="0"/>
                <a:cs typeface="Times New Roman" panose="02020603050405020304" pitchFamily="18" charset="0"/>
              </a:rPr>
              <a:t>It is not worthwhile to spend</a:t>
            </a:r>
            <a:r>
              <a:rPr kumimoji="1" lang="zh-CN" altLang="en-US" dirty="0">
                <a:latin typeface="Times New Roman" panose="02020603050405020304" pitchFamily="18" charset="0"/>
                <a:cs typeface="Times New Roman" panose="02020603050405020304" pitchFamily="18" charset="0"/>
              </a:rPr>
              <a:t> </a:t>
            </a:r>
            <a:r>
              <a:rPr kumimoji="1" lang="en-US" altLang="zh-CN" dirty="0">
                <a:latin typeface="Times New Roman" panose="02020603050405020304" pitchFamily="18" charset="0"/>
                <a:cs typeface="Times New Roman" panose="02020603050405020304" pitchFamily="18" charset="0"/>
              </a:rPr>
              <a:t>a</a:t>
            </a:r>
            <a:r>
              <a:rPr kumimoji="1" lang="zh-CN" altLang="en-US" dirty="0">
                <a:latin typeface="Times New Roman" panose="02020603050405020304" pitchFamily="18" charset="0"/>
                <a:cs typeface="Times New Roman" panose="02020603050405020304" pitchFamily="18" charset="0"/>
              </a:rPr>
              <a:t> </a:t>
            </a:r>
            <a:r>
              <a:rPr kumimoji="1" lang="en-US" altLang="zh-CN" dirty="0">
                <a:latin typeface="Times New Roman" panose="02020603050405020304" pitchFamily="18" charset="0"/>
                <a:cs typeface="Times New Roman" panose="02020603050405020304" pitchFamily="18" charset="0"/>
              </a:rPr>
              <a:t>lot</a:t>
            </a:r>
            <a:r>
              <a:rPr kumimoji="1" lang="zh-CN" altLang="en-US" dirty="0">
                <a:latin typeface="Times New Roman" panose="02020603050405020304" pitchFamily="18" charset="0"/>
                <a:cs typeface="Times New Roman" panose="02020603050405020304" pitchFamily="18" charset="0"/>
              </a:rPr>
              <a:t> </a:t>
            </a:r>
            <a:r>
              <a:rPr kumimoji="1" lang="en-US" altLang="zh-CN" dirty="0">
                <a:latin typeface="Times New Roman" panose="02020603050405020304" pitchFamily="18" charset="0"/>
                <a:cs typeface="Times New Roman" panose="02020603050405020304" pitchFamily="18" charset="0"/>
              </a:rPr>
              <a:t>on</a:t>
            </a:r>
            <a:r>
              <a:rPr kumimoji="1" lang="zh-CN" altLang="en-US" dirty="0">
                <a:latin typeface="Times New Roman" panose="02020603050405020304" pitchFamily="18" charset="0"/>
                <a:cs typeface="Times New Roman" panose="02020603050405020304" pitchFamily="18" charset="0"/>
              </a:rPr>
              <a:t> </a:t>
            </a:r>
            <a:r>
              <a:rPr kumimoji="1" lang="en-US" altLang="zh-CN" dirty="0" err="1">
                <a:latin typeface="Times New Roman" panose="02020603050405020304" pitchFamily="18" charset="0"/>
                <a:cs typeface="Times New Roman" panose="02020603050405020304" pitchFamily="18" charset="0"/>
              </a:rPr>
              <a:t>PerformanceMedia_</a:t>
            </a:r>
            <a:r>
              <a:rPr kumimoji="1" lang="en-US" altLang="zh-CN" b="1" u="sng" dirty="0" err="1">
                <a:latin typeface="Times New Roman" panose="02020603050405020304" pitchFamily="18" charset="0"/>
                <a:cs typeface="Times New Roman" panose="02020603050405020304" pitchFamily="18" charset="0"/>
              </a:rPr>
              <a:t>PaidSearch</a:t>
            </a:r>
            <a:r>
              <a:rPr kumimoji="1" lang="en-US" altLang="zh-CN" dirty="0" err="1">
                <a:latin typeface="Times New Roman" panose="02020603050405020304" pitchFamily="18" charset="0"/>
                <a:cs typeface="Times New Roman" panose="02020603050405020304" pitchFamily="18" charset="0"/>
              </a:rPr>
              <a:t>_Spends</a:t>
            </a:r>
            <a:r>
              <a:rPr kumimoji="1" lang="en-US" altLang="zh-CN" dirty="0">
                <a:latin typeface="Times New Roman" panose="02020603050405020304" pitchFamily="18" charset="0"/>
                <a:cs typeface="Times New Roman" panose="02020603050405020304" pitchFamily="18" charset="0"/>
              </a:rPr>
              <a:t> and some last channel, we suggest to decrease the allocation</a:t>
            </a:r>
            <a:r>
              <a:rPr kumimoji="1" lang="zh-CN" altLang="en-US" dirty="0">
                <a:latin typeface="Times New Roman" panose="02020603050405020304" pitchFamily="18" charset="0"/>
                <a:cs typeface="Times New Roman" panose="02020603050405020304" pitchFamily="18" charset="0"/>
              </a:rPr>
              <a:t> </a:t>
            </a:r>
            <a:r>
              <a:rPr kumimoji="1" lang="en-US" altLang="zh-CN" dirty="0">
                <a:latin typeface="Times New Roman" panose="02020603050405020304" pitchFamily="18" charset="0"/>
                <a:cs typeface="Times New Roman" panose="02020603050405020304" pitchFamily="18" charset="0"/>
              </a:rPr>
              <a:t>to</a:t>
            </a:r>
            <a:r>
              <a:rPr kumimoji="1" lang="zh-CN" altLang="en-US" dirty="0">
                <a:latin typeface="Times New Roman" panose="02020603050405020304" pitchFamily="18" charset="0"/>
                <a:cs typeface="Times New Roman" panose="02020603050405020304" pitchFamily="18" charset="0"/>
              </a:rPr>
              <a:t> </a:t>
            </a:r>
            <a:r>
              <a:rPr kumimoji="1" lang="en-US" altLang="zh-CN" dirty="0">
                <a:latin typeface="Times New Roman" panose="02020603050405020304" pitchFamily="18" charset="0"/>
                <a:cs typeface="Times New Roman" panose="02020603050405020304" pitchFamily="18" charset="0"/>
              </a:rPr>
              <a:t>these</a:t>
            </a:r>
            <a:r>
              <a:rPr kumimoji="1" lang="zh-CN" altLang="en-US" dirty="0">
                <a:latin typeface="Times New Roman" panose="02020603050405020304" pitchFamily="18" charset="0"/>
                <a:cs typeface="Times New Roman" panose="02020603050405020304" pitchFamily="18" charset="0"/>
              </a:rPr>
              <a:t> </a:t>
            </a:r>
            <a:r>
              <a:rPr kumimoji="1" lang="en-US" altLang="zh-CN" dirty="0">
                <a:latin typeface="Times New Roman" panose="02020603050405020304" pitchFamily="18" charset="0"/>
                <a:cs typeface="Times New Roman" panose="02020603050405020304" pitchFamily="18" charset="0"/>
              </a:rPr>
              <a:t>channel in the future.</a:t>
            </a:r>
            <a:endParaRPr kumimoji="1" lang="zh-CN" altLang="en-US" dirty="0">
              <a:latin typeface="Times New Roman" panose="02020603050405020304" pitchFamily="18" charset="0"/>
              <a:cs typeface="Times New Roman" panose="02020603050405020304" pitchFamily="18" charset="0"/>
            </a:endParaRPr>
          </a:p>
        </p:txBody>
      </p:sp>
      <p:pic>
        <p:nvPicPr>
          <p:cNvPr id="30" name="图片 29" descr="图表, 条形图&#10;&#10;描述已自动生成">
            <a:extLst>
              <a:ext uri="{FF2B5EF4-FFF2-40B4-BE49-F238E27FC236}">
                <a16:creationId xmlns:a16="http://schemas.microsoft.com/office/drawing/2014/main" id="{6038EBB2-6C47-2999-533A-B65A535E90D3}"/>
              </a:ext>
            </a:extLst>
          </p:cNvPr>
          <p:cNvPicPr>
            <a:picLocks noChangeAspect="1"/>
          </p:cNvPicPr>
          <p:nvPr/>
        </p:nvPicPr>
        <p:blipFill>
          <a:blip r:embed="rId3"/>
          <a:stretch>
            <a:fillRect/>
          </a:stretch>
        </p:blipFill>
        <p:spPr>
          <a:xfrm>
            <a:off x="6433858" y="1390699"/>
            <a:ext cx="4578699" cy="3777649"/>
          </a:xfrm>
          <a:prstGeom prst="rect">
            <a:avLst/>
          </a:prstGeom>
        </p:spPr>
      </p:pic>
    </p:spTree>
    <p:extLst>
      <p:ext uri="{BB962C8B-B14F-4D97-AF65-F5344CB8AC3E}">
        <p14:creationId xmlns:p14="http://schemas.microsoft.com/office/powerpoint/2010/main" val="100163304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AA1B52-7ECA-5591-6F29-B3DA53CF841E}"/>
              </a:ext>
            </a:extLst>
          </p:cNvPr>
          <p:cNvSpPr>
            <a:spLocks noGrp="1"/>
          </p:cNvSpPr>
          <p:nvPr>
            <p:ph type="title"/>
          </p:nvPr>
        </p:nvSpPr>
        <p:spPr>
          <a:xfrm>
            <a:off x="188754" y="137093"/>
            <a:ext cx="9856393" cy="770121"/>
          </a:xfrm>
        </p:spPr>
        <p:txBody>
          <a:bodyPr/>
          <a:lstStyle/>
          <a:p>
            <a:r>
              <a:rPr kumimoji="1" lang="en-US" altLang="zh-CN" sz="3200" dirty="0">
                <a:latin typeface="Times New Roman" panose="02020603050405020304" pitchFamily="18" charset="0"/>
                <a:cs typeface="Times New Roman" panose="02020603050405020304" pitchFamily="18" charset="0"/>
              </a:rPr>
              <a:t>Model</a:t>
            </a:r>
            <a:r>
              <a:rPr kumimoji="1" lang="zh-CN" altLang="en-US" sz="3200" dirty="0">
                <a:latin typeface="Times New Roman" panose="02020603050405020304" pitchFamily="18" charset="0"/>
                <a:cs typeface="Times New Roman" panose="02020603050405020304" pitchFamily="18" charset="0"/>
              </a:rPr>
              <a:t> </a:t>
            </a:r>
            <a:r>
              <a:rPr kumimoji="1" lang="en-US" altLang="zh-CN" sz="3200" dirty="0">
                <a:latin typeface="Times New Roman" panose="02020603050405020304" pitchFamily="18" charset="0"/>
                <a:cs typeface="Times New Roman" panose="02020603050405020304" pitchFamily="18" charset="0"/>
              </a:rPr>
              <a:t>(</a:t>
            </a:r>
            <a:r>
              <a:rPr kumimoji="1" lang="en-US" altLang="zh-CN" sz="3200" dirty="0" err="1">
                <a:latin typeface="Times New Roman" panose="02020603050405020304" pitchFamily="18" charset="0"/>
                <a:cs typeface="Times New Roman" panose="02020603050405020304" pitchFamily="18" charset="0"/>
              </a:rPr>
              <a:t>Total_Total_Visits</a:t>
            </a:r>
            <a:r>
              <a:rPr kumimoji="1" lang="en-US" altLang="zh-CN" sz="3200" dirty="0">
                <a:latin typeface="Times New Roman" panose="02020603050405020304" pitchFamily="18" charset="0"/>
                <a:cs typeface="Times New Roman" panose="02020603050405020304" pitchFamily="18" charset="0"/>
              </a:rPr>
              <a:t>)</a:t>
            </a:r>
            <a:endParaRPr kumimoji="1" lang="zh-CN" altLang="en-US" sz="2800" dirty="0">
              <a:latin typeface="Times New Roman" panose="02020603050405020304" pitchFamily="18" charset="0"/>
              <a:cs typeface="Times New Roman" panose="02020603050405020304" pitchFamily="18" charset="0"/>
            </a:endParaRPr>
          </a:p>
        </p:txBody>
      </p:sp>
      <p:sp>
        <p:nvSpPr>
          <p:cNvPr id="10" name="文本框 9">
            <a:extLst>
              <a:ext uri="{FF2B5EF4-FFF2-40B4-BE49-F238E27FC236}">
                <a16:creationId xmlns:a16="http://schemas.microsoft.com/office/drawing/2014/main" id="{DA9B198D-D053-45AE-A8B7-8339D846F173}"/>
              </a:ext>
            </a:extLst>
          </p:cNvPr>
          <p:cNvSpPr txBox="1"/>
          <p:nvPr/>
        </p:nvSpPr>
        <p:spPr>
          <a:xfrm>
            <a:off x="188754" y="943309"/>
            <a:ext cx="9285660" cy="400110"/>
          </a:xfrm>
          <a:prstGeom prst="rect">
            <a:avLst/>
          </a:prstGeom>
          <a:noFill/>
        </p:spPr>
        <p:txBody>
          <a:bodyPr wrap="square">
            <a:spAutoFit/>
          </a:bodyPr>
          <a:lstStyle/>
          <a:p>
            <a:r>
              <a:rPr kumimoji="1" lang="en-US" altLang="zh-CN" sz="2000" dirty="0">
                <a:latin typeface="Times New Roman" panose="02020603050405020304" pitchFamily="18" charset="0"/>
                <a:cs typeface="Times New Roman" panose="02020603050405020304" pitchFamily="18" charset="0"/>
              </a:rPr>
              <a:t>Step</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1:</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Regression</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(DV:</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err="1">
                <a:latin typeface="Times New Roman" panose="02020603050405020304" pitchFamily="18" charset="0"/>
                <a:cs typeface="Times New Roman" panose="02020603050405020304" pitchFamily="18" charset="0"/>
              </a:rPr>
              <a:t>Total_Total_Visits</a:t>
            </a:r>
            <a:r>
              <a:rPr kumimoji="1" lang="en-US" altLang="zh-CN" sz="2000" dirty="0">
                <a:latin typeface="Times New Roman" panose="02020603050405020304" pitchFamily="18" charset="0"/>
                <a:cs typeface="Times New Roman" panose="02020603050405020304" pitchFamily="18" charset="0"/>
              </a:rPr>
              <a:t>)</a:t>
            </a:r>
            <a:endParaRPr lang="zh-CN" altLang="en-US" sz="2000" dirty="0"/>
          </a:p>
        </p:txBody>
      </p:sp>
      <p:pic>
        <p:nvPicPr>
          <p:cNvPr id="7" name="图片 6">
            <a:extLst>
              <a:ext uri="{FF2B5EF4-FFF2-40B4-BE49-F238E27FC236}">
                <a16:creationId xmlns:a16="http://schemas.microsoft.com/office/drawing/2014/main" id="{9C08938A-29D9-4136-9B72-F6139B72BCB2}"/>
              </a:ext>
            </a:extLst>
          </p:cNvPr>
          <p:cNvPicPr>
            <a:picLocks noChangeAspect="1"/>
          </p:cNvPicPr>
          <p:nvPr/>
        </p:nvPicPr>
        <p:blipFill>
          <a:blip r:embed="rId2"/>
          <a:stretch>
            <a:fillRect/>
          </a:stretch>
        </p:blipFill>
        <p:spPr>
          <a:xfrm>
            <a:off x="188754" y="1379514"/>
            <a:ext cx="11668125" cy="2562225"/>
          </a:xfrm>
          <a:prstGeom prst="rect">
            <a:avLst/>
          </a:prstGeom>
        </p:spPr>
      </p:pic>
      <p:sp>
        <p:nvSpPr>
          <p:cNvPr id="12" name="文本框 11">
            <a:extLst>
              <a:ext uri="{FF2B5EF4-FFF2-40B4-BE49-F238E27FC236}">
                <a16:creationId xmlns:a16="http://schemas.microsoft.com/office/drawing/2014/main" id="{2EBD7ED4-5691-4631-845E-D9F653E7EB74}"/>
              </a:ext>
            </a:extLst>
          </p:cNvPr>
          <p:cNvSpPr txBox="1"/>
          <p:nvPr/>
        </p:nvSpPr>
        <p:spPr>
          <a:xfrm>
            <a:off x="188754" y="3977834"/>
            <a:ext cx="2765894" cy="369332"/>
          </a:xfrm>
          <a:prstGeom prst="rect">
            <a:avLst/>
          </a:prstGeom>
          <a:noFill/>
        </p:spPr>
        <p:txBody>
          <a:bodyPr wrap="square" rtlCol="0">
            <a:spAutoFit/>
          </a:bodyPr>
          <a:lstStyle/>
          <a:p>
            <a:r>
              <a:rPr kumimoji="1" lang="en-US" altLang="zh-CN" dirty="0">
                <a:latin typeface="Times New Roman" panose="02020603050405020304" pitchFamily="18" charset="0"/>
                <a:cs typeface="Times New Roman" panose="02020603050405020304" pitchFamily="18" charset="0"/>
              </a:rPr>
              <a:t>The</a:t>
            </a:r>
            <a:r>
              <a:rPr kumimoji="1" lang="zh-CN" altLang="en-US" dirty="0">
                <a:latin typeface="Times New Roman" panose="02020603050405020304" pitchFamily="18" charset="0"/>
                <a:cs typeface="Times New Roman" panose="02020603050405020304" pitchFamily="18" charset="0"/>
              </a:rPr>
              <a:t> </a:t>
            </a:r>
            <a:r>
              <a:rPr kumimoji="1" lang="en-US" altLang="zh-CN" dirty="0">
                <a:latin typeface="Times New Roman" panose="02020603050405020304" pitchFamily="18" charset="0"/>
                <a:cs typeface="Times New Roman" panose="02020603050405020304" pitchFamily="18" charset="0"/>
              </a:rPr>
              <a:t>R</a:t>
            </a:r>
            <a:r>
              <a:rPr kumimoji="1" lang="zh-CN" altLang="en-US" dirty="0">
                <a:latin typeface="Times New Roman" panose="02020603050405020304" pitchFamily="18" charset="0"/>
                <a:cs typeface="Times New Roman" panose="02020603050405020304" pitchFamily="18" charset="0"/>
              </a:rPr>
              <a:t> </a:t>
            </a:r>
            <a:r>
              <a:rPr kumimoji="1" lang="en-US" altLang="zh-CN" dirty="0">
                <a:latin typeface="Times New Roman" panose="02020603050405020304" pitchFamily="18" charset="0"/>
                <a:cs typeface="Times New Roman" panose="02020603050405020304" pitchFamily="18" charset="0"/>
              </a:rPr>
              <a:t>squared</a:t>
            </a:r>
            <a:r>
              <a:rPr kumimoji="1" lang="zh-CN" altLang="en-US" dirty="0">
                <a:latin typeface="Times New Roman" panose="02020603050405020304" pitchFamily="18" charset="0"/>
                <a:cs typeface="Times New Roman" panose="02020603050405020304" pitchFamily="18" charset="0"/>
              </a:rPr>
              <a:t> </a:t>
            </a:r>
            <a:r>
              <a:rPr kumimoji="1" lang="en-US" altLang="zh-CN" dirty="0">
                <a:latin typeface="Times New Roman" panose="02020603050405020304" pitchFamily="18" charset="0"/>
                <a:cs typeface="Times New Roman" panose="02020603050405020304" pitchFamily="18" charset="0"/>
              </a:rPr>
              <a:t>=</a:t>
            </a:r>
            <a:r>
              <a:rPr kumimoji="1" lang="zh-CN" altLang="en-US" dirty="0">
                <a:latin typeface="Times New Roman" panose="02020603050405020304" pitchFamily="18" charset="0"/>
                <a:cs typeface="Times New Roman" panose="02020603050405020304" pitchFamily="18" charset="0"/>
              </a:rPr>
              <a:t> </a:t>
            </a:r>
            <a:r>
              <a:rPr kumimoji="1" lang="en-US" altLang="zh-CN" dirty="0">
                <a:latin typeface="Times New Roman" panose="02020603050405020304" pitchFamily="18" charset="0"/>
                <a:cs typeface="Times New Roman" panose="02020603050405020304" pitchFamily="18" charset="0"/>
              </a:rPr>
              <a:t>0.5597</a:t>
            </a:r>
            <a:endParaRPr kumimoji="1" lang="zh-CN" altLang="en-US" dirty="0">
              <a:latin typeface="Times New Roman" panose="02020603050405020304" pitchFamily="18" charset="0"/>
              <a:cs typeface="Times New Roman" panose="02020603050405020304" pitchFamily="18" charset="0"/>
            </a:endParaRPr>
          </a:p>
        </p:txBody>
      </p:sp>
      <p:sp>
        <p:nvSpPr>
          <p:cNvPr id="13" name="标题 1">
            <a:extLst>
              <a:ext uri="{FF2B5EF4-FFF2-40B4-BE49-F238E27FC236}">
                <a16:creationId xmlns:a16="http://schemas.microsoft.com/office/drawing/2014/main" id="{A91EE11B-CFA9-4ECB-B03B-4647234F7BA8}"/>
              </a:ext>
            </a:extLst>
          </p:cNvPr>
          <p:cNvSpPr txBox="1">
            <a:spLocks/>
          </p:cNvSpPr>
          <p:nvPr/>
        </p:nvSpPr>
        <p:spPr>
          <a:xfrm>
            <a:off x="188754" y="4879198"/>
            <a:ext cx="6260172" cy="93829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en-US" altLang="zh-CN" sz="2000" dirty="0">
                <a:latin typeface="Times New Roman" panose="02020603050405020304" pitchFamily="18" charset="0"/>
                <a:cs typeface="Times New Roman" panose="02020603050405020304" pitchFamily="18" charset="0"/>
              </a:rPr>
              <a:t>Step</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2:</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Scatterplot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of</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actual</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values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and</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predicted</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values</a:t>
            </a:r>
            <a:endParaRPr kumimoji="1" lang="zh-CN" altLang="en-US" sz="2000" dirty="0">
              <a:latin typeface="Times New Roman" panose="02020603050405020304" pitchFamily="18" charset="0"/>
              <a:cs typeface="Times New Roman" panose="02020603050405020304" pitchFamily="18" charset="0"/>
            </a:endParaRPr>
          </a:p>
        </p:txBody>
      </p:sp>
      <p:pic>
        <p:nvPicPr>
          <p:cNvPr id="14" name="图片 13">
            <a:extLst>
              <a:ext uri="{FF2B5EF4-FFF2-40B4-BE49-F238E27FC236}">
                <a16:creationId xmlns:a16="http://schemas.microsoft.com/office/drawing/2014/main" id="{8D59C991-2900-4627-8470-A36AB435C487}"/>
              </a:ext>
            </a:extLst>
          </p:cNvPr>
          <p:cNvPicPr>
            <a:picLocks noChangeAspect="1"/>
          </p:cNvPicPr>
          <p:nvPr/>
        </p:nvPicPr>
        <p:blipFill>
          <a:blip r:embed="rId3"/>
          <a:stretch>
            <a:fillRect/>
          </a:stretch>
        </p:blipFill>
        <p:spPr>
          <a:xfrm>
            <a:off x="6096000" y="4414039"/>
            <a:ext cx="4684035" cy="2409738"/>
          </a:xfrm>
          <a:prstGeom prst="rect">
            <a:avLst/>
          </a:prstGeom>
        </p:spPr>
      </p:pic>
    </p:spTree>
    <p:extLst>
      <p:ext uri="{BB962C8B-B14F-4D97-AF65-F5344CB8AC3E}">
        <p14:creationId xmlns:p14="http://schemas.microsoft.com/office/powerpoint/2010/main" val="131541452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AA1B52-7ECA-5591-6F29-B3DA53CF841E}"/>
              </a:ext>
            </a:extLst>
          </p:cNvPr>
          <p:cNvSpPr>
            <a:spLocks noGrp="1"/>
          </p:cNvSpPr>
          <p:nvPr>
            <p:ph type="title"/>
          </p:nvPr>
        </p:nvSpPr>
        <p:spPr>
          <a:xfrm>
            <a:off x="188754" y="137093"/>
            <a:ext cx="9856393" cy="770121"/>
          </a:xfrm>
        </p:spPr>
        <p:txBody>
          <a:bodyPr/>
          <a:lstStyle/>
          <a:p>
            <a:r>
              <a:rPr kumimoji="1" lang="en-US" altLang="zh-CN" sz="3200" dirty="0">
                <a:latin typeface="Times New Roman" panose="02020603050405020304" pitchFamily="18" charset="0"/>
                <a:cs typeface="Times New Roman" panose="02020603050405020304" pitchFamily="18" charset="0"/>
              </a:rPr>
              <a:t>Model</a:t>
            </a:r>
            <a:r>
              <a:rPr kumimoji="1" lang="zh-CN" altLang="en-US" sz="3200" dirty="0">
                <a:latin typeface="Times New Roman" panose="02020603050405020304" pitchFamily="18" charset="0"/>
                <a:cs typeface="Times New Roman" panose="02020603050405020304" pitchFamily="18" charset="0"/>
              </a:rPr>
              <a:t> </a:t>
            </a:r>
            <a:r>
              <a:rPr kumimoji="1" lang="en-US" altLang="zh-CN" sz="3200" dirty="0">
                <a:latin typeface="Times New Roman" panose="02020603050405020304" pitchFamily="18" charset="0"/>
                <a:cs typeface="Times New Roman" panose="02020603050405020304" pitchFamily="18" charset="0"/>
              </a:rPr>
              <a:t>(</a:t>
            </a:r>
            <a:r>
              <a:rPr kumimoji="1" lang="en-US" altLang="zh-CN" sz="3200" dirty="0" err="1">
                <a:latin typeface="Times New Roman" panose="02020603050405020304" pitchFamily="18" charset="0"/>
                <a:cs typeface="Times New Roman" panose="02020603050405020304" pitchFamily="18" charset="0"/>
              </a:rPr>
              <a:t>Total_Total_Visits</a:t>
            </a:r>
            <a:r>
              <a:rPr kumimoji="1" lang="en-US" altLang="zh-CN" sz="3200" dirty="0">
                <a:latin typeface="Times New Roman" panose="02020603050405020304" pitchFamily="18" charset="0"/>
                <a:cs typeface="Times New Roman" panose="02020603050405020304" pitchFamily="18" charset="0"/>
              </a:rPr>
              <a:t>)</a:t>
            </a:r>
            <a:endParaRPr kumimoji="1" lang="zh-CN" altLang="en-US" sz="2800" dirty="0">
              <a:latin typeface="Times New Roman" panose="02020603050405020304" pitchFamily="18" charset="0"/>
              <a:cs typeface="Times New Roman" panose="02020603050405020304" pitchFamily="18" charset="0"/>
            </a:endParaRPr>
          </a:p>
        </p:txBody>
      </p:sp>
      <p:pic>
        <p:nvPicPr>
          <p:cNvPr id="3" name="图片 2">
            <a:extLst>
              <a:ext uri="{FF2B5EF4-FFF2-40B4-BE49-F238E27FC236}">
                <a16:creationId xmlns:a16="http://schemas.microsoft.com/office/drawing/2014/main" id="{F8C52734-A340-4EC1-98FF-3A84EB48051C}"/>
              </a:ext>
            </a:extLst>
          </p:cNvPr>
          <p:cNvPicPr>
            <a:picLocks noChangeAspect="1"/>
          </p:cNvPicPr>
          <p:nvPr/>
        </p:nvPicPr>
        <p:blipFill>
          <a:blip r:embed="rId2"/>
          <a:stretch>
            <a:fillRect/>
          </a:stretch>
        </p:blipFill>
        <p:spPr>
          <a:xfrm>
            <a:off x="188754" y="1460333"/>
            <a:ext cx="5632942" cy="4796088"/>
          </a:xfrm>
          <a:prstGeom prst="rect">
            <a:avLst/>
          </a:prstGeom>
        </p:spPr>
      </p:pic>
      <p:sp>
        <p:nvSpPr>
          <p:cNvPr id="9" name="文本框 8">
            <a:extLst>
              <a:ext uri="{FF2B5EF4-FFF2-40B4-BE49-F238E27FC236}">
                <a16:creationId xmlns:a16="http://schemas.microsoft.com/office/drawing/2014/main" id="{EC0D4929-15CC-4B64-820C-729EAA2A25AE}"/>
              </a:ext>
            </a:extLst>
          </p:cNvPr>
          <p:cNvSpPr txBox="1"/>
          <p:nvPr/>
        </p:nvSpPr>
        <p:spPr>
          <a:xfrm>
            <a:off x="188754" y="907214"/>
            <a:ext cx="3975652" cy="400110"/>
          </a:xfrm>
          <a:prstGeom prst="rect">
            <a:avLst/>
          </a:prstGeom>
          <a:noFill/>
        </p:spPr>
        <p:txBody>
          <a:bodyPr wrap="square" rtlCol="0">
            <a:spAutoFit/>
          </a:bodyPr>
          <a:lstStyle/>
          <a:p>
            <a:r>
              <a:rPr kumimoji="1" lang="en-US" altLang="zh-CN" sz="2000" dirty="0">
                <a:latin typeface="Times New Roman" panose="02020603050405020304" pitchFamily="18" charset="0"/>
                <a:cs typeface="Times New Roman" panose="02020603050405020304" pitchFamily="18" charset="0"/>
              </a:rPr>
              <a:t>Step</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3:</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coefficient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of</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each</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feature</a:t>
            </a:r>
            <a:endParaRPr kumimoji="1" lang="zh-CN" altLang="en-US" sz="2000" dirty="0">
              <a:latin typeface="Times New Roman" panose="02020603050405020304" pitchFamily="18" charset="0"/>
              <a:cs typeface="Times New Roman" panose="02020603050405020304" pitchFamily="18" charset="0"/>
            </a:endParaRPr>
          </a:p>
        </p:txBody>
      </p:sp>
      <p:sp>
        <p:nvSpPr>
          <p:cNvPr id="4" name="矩形 3">
            <a:extLst>
              <a:ext uri="{FF2B5EF4-FFF2-40B4-BE49-F238E27FC236}">
                <a16:creationId xmlns:a16="http://schemas.microsoft.com/office/drawing/2014/main" id="{90BA18DD-92D8-474E-AE7C-E00285BF98A1}"/>
              </a:ext>
            </a:extLst>
          </p:cNvPr>
          <p:cNvSpPr/>
          <p:nvPr/>
        </p:nvSpPr>
        <p:spPr>
          <a:xfrm>
            <a:off x="409074" y="3429000"/>
            <a:ext cx="2478505" cy="215365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a:extLst>
              <a:ext uri="{FF2B5EF4-FFF2-40B4-BE49-F238E27FC236}">
                <a16:creationId xmlns:a16="http://schemas.microsoft.com/office/drawing/2014/main" id="{08E3BE8E-F0DC-4C5A-8C19-3EC5A4ACC11F}"/>
              </a:ext>
            </a:extLst>
          </p:cNvPr>
          <p:cNvSpPr txBox="1"/>
          <p:nvPr/>
        </p:nvSpPr>
        <p:spPr>
          <a:xfrm>
            <a:off x="6370306" y="2136338"/>
            <a:ext cx="4801882" cy="2585323"/>
          </a:xfrm>
          <a:prstGeom prst="rect">
            <a:avLst/>
          </a:prstGeom>
          <a:noFill/>
        </p:spPr>
        <p:txBody>
          <a:bodyPr wrap="square" rtlCol="0">
            <a:spAutoFit/>
          </a:bodyPr>
          <a:lstStyle/>
          <a:p>
            <a:r>
              <a:rPr kumimoji="1" lang="en-US" altLang="zh-CN" dirty="0">
                <a:latin typeface="Times New Roman" panose="02020603050405020304" pitchFamily="18" charset="0"/>
                <a:cs typeface="Times New Roman" panose="02020603050405020304" pitchFamily="18" charset="0"/>
              </a:rPr>
              <a:t>Analysis</a:t>
            </a:r>
            <a:r>
              <a:rPr kumimoji="1" lang="zh-CN" altLang="en-US" dirty="0">
                <a:latin typeface="Times New Roman" panose="02020603050405020304" pitchFamily="18" charset="0"/>
                <a:cs typeface="Times New Roman" panose="02020603050405020304" pitchFamily="18" charset="0"/>
              </a:rPr>
              <a:t> </a:t>
            </a:r>
            <a:r>
              <a:rPr kumimoji="1" lang="en-US" altLang="zh-CN" dirty="0">
                <a:latin typeface="Times New Roman" panose="02020603050405020304" pitchFamily="18" charset="0"/>
                <a:cs typeface="Times New Roman" panose="02020603050405020304" pitchFamily="18" charset="0"/>
              </a:rPr>
              <a:t>of</a:t>
            </a:r>
            <a:r>
              <a:rPr kumimoji="1" lang="zh-CN" altLang="en-US" dirty="0">
                <a:latin typeface="Times New Roman" panose="02020603050405020304" pitchFamily="18" charset="0"/>
                <a:cs typeface="Times New Roman" panose="02020603050405020304" pitchFamily="18" charset="0"/>
              </a:rPr>
              <a:t> </a:t>
            </a:r>
            <a:r>
              <a:rPr kumimoji="1" lang="en-US" altLang="zh-CN" dirty="0">
                <a:latin typeface="Times New Roman" panose="02020603050405020304" pitchFamily="18" charset="0"/>
                <a:cs typeface="Times New Roman" panose="02020603050405020304" pitchFamily="18" charset="0"/>
              </a:rPr>
              <a:t>coefficients(</a:t>
            </a:r>
            <a:r>
              <a:rPr kumimoji="1" lang="en-US" altLang="zh-CN" b="1" dirty="0">
                <a:latin typeface="Times New Roman" panose="02020603050405020304" pitchFamily="18" charset="0"/>
                <a:cs typeface="Times New Roman" panose="02020603050405020304" pitchFamily="18" charset="0"/>
              </a:rPr>
              <a:t>recommendation</a:t>
            </a:r>
            <a:r>
              <a:rPr kumimoji="1" lang="en-US" altLang="zh-CN" dirty="0">
                <a:latin typeface="Times New Roman" panose="02020603050405020304" pitchFamily="18" charset="0"/>
                <a:cs typeface="Times New Roman" panose="02020603050405020304" pitchFamily="18" charset="0"/>
              </a:rPr>
              <a:t>):</a:t>
            </a:r>
          </a:p>
          <a:p>
            <a:pPr marL="285750" indent="-285750">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The spends of total six channel</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have the positive relationship with </a:t>
            </a:r>
            <a:r>
              <a:rPr lang="en-US" altLang="zh-CN" dirty="0" err="1">
                <a:latin typeface="Times New Roman" panose="02020603050405020304" pitchFamily="18" charset="0"/>
                <a:cs typeface="Times New Roman" panose="02020603050405020304" pitchFamily="18" charset="0"/>
              </a:rPr>
              <a:t>Total_Visits</a:t>
            </a:r>
            <a:r>
              <a:rPr lang="en-US" altLang="zh-CN" dirty="0">
                <a:latin typeface="Times New Roman" panose="02020603050405020304" pitchFamily="18" charset="0"/>
                <a:cs typeface="Times New Roman" panose="02020603050405020304" pitchFamily="18" charset="0"/>
              </a:rPr>
              <a:t>(DV)</a:t>
            </a:r>
          </a:p>
          <a:p>
            <a:pPr marL="285750" indent="-285750">
              <a:buFont typeface="Arial" panose="020B0604020202020204" pitchFamily="34" charset="0"/>
              <a:buChar char="•"/>
            </a:pPr>
            <a:r>
              <a:rPr kumimoji="1" lang="en-US" altLang="zh-CN" dirty="0">
                <a:latin typeface="Times New Roman" panose="02020603050405020304" pitchFamily="18" charset="0"/>
                <a:cs typeface="Times New Roman" panose="02020603050405020304" pitchFamily="18" charset="0"/>
              </a:rPr>
              <a:t>The first three have strong positive affect on It is not worthwhile to spend</a:t>
            </a:r>
            <a:r>
              <a:rPr kumimoji="1" lang="zh-CN" altLang="en-US" dirty="0">
                <a:latin typeface="Times New Roman" panose="02020603050405020304" pitchFamily="18" charset="0"/>
                <a:cs typeface="Times New Roman" panose="02020603050405020304" pitchFamily="18" charset="0"/>
              </a:rPr>
              <a:t> </a:t>
            </a:r>
            <a:r>
              <a:rPr kumimoji="1" lang="en-US" altLang="zh-CN" dirty="0">
                <a:latin typeface="Times New Roman" panose="02020603050405020304" pitchFamily="18" charset="0"/>
                <a:cs typeface="Times New Roman" panose="02020603050405020304" pitchFamily="18" charset="0"/>
              </a:rPr>
              <a:t>a</a:t>
            </a:r>
            <a:r>
              <a:rPr kumimoji="1" lang="zh-CN" altLang="en-US" dirty="0">
                <a:latin typeface="Times New Roman" panose="02020603050405020304" pitchFamily="18" charset="0"/>
                <a:cs typeface="Times New Roman" panose="02020603050405020304" pitchFamily="18" charset="0"/>
              </a:rPr>
              <a:t> </a:t>
            </a:r>
            <a:r>
              <a:rPr kumimoji="1" lang="en-US" altLang="zh-CN" dirty="0">
                <a:latin typeface="Times New Roman" panose="02020603050405020304" pitchFamily="18" charset="0"/>
                <a:cs typeface="Times New Roman" panose="02020603050405020304" pitchFamily="18" charset="0"/>
              </a:rPr>
              <a:t>lot</a:t>
            </a:r>
            <a:r>
              <a:rPr kumimoji="1" lang="zh-CN" altLang="en-US" dirty="0">
                <a:latin typeface="Times New Roman" panose="02020603050405020304" pitchFamily="18" charset="0"/>
                <a:cs typeface="Times New Roman" panose="02020603050405020304" pitchFamily="18" charset="0"/>
              </a:rPr>
              <a:t> </a:t>
            </a:r>
            <a:r>
              <a:rPr kumimoji="1" lang="en-US" altLang="zh-CN" dirty="0">
                <a:latin typeface="Times New Roman" panose="02020603050405020304" pitchFamily="18" charset="0"/>
                <a:cs typeface="Times New Roman" panose="02020603050405020304" pitchFamily="18" charset="0"/>
              </a:rPr>
              <a:t>on the revenue, So it is more efficient to increase these three.</a:t>
            </a:r>
          </a:p>
          <a:p>
            <a:pPr marL="285750" indent="-285750">
              <a:buFont typeface="Arial" panose="020B0604020202020204" pitchFamily="34" charset="0"/>
              <a:buChar char="•"/>
            </a:pPr>
            <a:r>
              <a:rPr kumimoji="1" lang="zh-CN" altLang="en-US" dirty="0">
                <a:latin typeface="Times New Roman" panose="02020603050405020304" pitchFamily="18" charset="0"/>
                <a:cs typeface="Times New Roman" panose="02020603050405020304" pitchFamily="18" charset="0"/>
              </a:rPr>
              <a:t> </a:t>
            </a:r>
            <a:r>
              <a:rPr kumimoji="1" lang="en-US" altLang="zh-CN" dirty="0" err="1">
                <a:latin typeface="Times New Roman" panose="02020603050405020304" pitchFamily="18" charset="0"/>
                <a:cs typeface="Times New Roman" panose="02020603050405020304" pitchFamily="18" charset="0"/>
              </a:rPr>
              <a:t>PerformanceMedia_</a:t>
            </a:r>
            <a:r>
              <a:rPr kumimoji="1" lang="en-US" altLang="zh-CN" b="1" u="sng" dirty="0" err="1">
                <a:latin typeface="Times New Roman" panose="02020603050405020304" pitchFamily="18" charset="0"/>
                <a:cs typeface="Times New Roman" panose="02020603050405020304" pitchFamily="18" charset="0"/>
              </a:rPr>
              <a:t>Partners</a:t>
            </a:r>
            <a:r>
              <a:rPr kumimoji="1" lang="en-US" altLang="zh-CN" dirty="0" err="1">
                <a:latin typeface="Times New Roman" panose="02020603050405020304" pitchFamily="18" charset="0"/>
                <a:cs typeface="Times New Roman" panose="02020603050405020304" pitchFamily="18" charset="0"/>
              </a:rPr>
              <a:t>_Spends</a:t>
            </a:r>
            <a:r>
              <a:rPr kumimoji="1" lang="en-US" altLang="zh-CN" dirty="0">
                <a:latin typeface="Times New Roman" panose="02020603050405020304" pitchFamily="18" charset="0"/>
                <a:cs typeface="Times New Roman" panose="02020603050405020304" pitchFamily="18" charset="0"/>
              </a:rPr>
              <a:t> and some last channel, we suggest to decrease the allocation</a:t>
            </a:r>
            <a:r>
              <a:rPr kumimoji="1" lang="zh-CN" altLang="en-US" dirty="0">
                <a:latin typeface="Times New Roman" panose="02020603050405020304" pitchFamily="18" charset="0"/>
                <a:cs typeface="Times New Roman" panose="02020603050405020304" pitchFamily="18" charset="0"/>
              </a:rPr>
              <a:t> </a:t>
            </a:r>
            <a:r>
              <a:rPr kumimoji="1" lang="en-US" altLang="zh-CN" dirty="0">
                <a:latin typeface="Times New Roman" panose="02020603050405020304" pitchFamily="18" charset="0"/>
                <a:cs typeface="Times New Roman" panose="02020603050405020304" pitchFamily="18" charset="0"/>
              </a:rPr>
              <a:t>to</a:t>
            </a:r>
            <a:r>
              <a:rPr kumimoji="1" lang="zh-CN" altLang="en-US" dirty="0">
                <a:latin typeface="Times New Roman" panose="02020603050405020304" pitchFamily="18" charset="0"/>
                <a:cs typeface="Times New Roman" panose="02020603050405020304" pitchFamily="18" charset="0"/>
              </a:rPr>
              <a:t> </a:t>
            </a:r>
            <a:r>
              <a:rPr kumimoji="1" lang="en-US" altLang="zh-CN" dirty="0">
                <a:latin typeface="Times New Roman" panose="02020603050405020304" pitchFamily="18" charset="0"/>
                <a:cs typeface="Times New Roman" panose="02020603050405020304" pitchFamily="18" charset="0"/>
              </a:rPr>
              <a:t>these</a:t>
            </a:r>
            <a:r>
              <a:rPr kumimoji="1" lang="zh-CN" altLang="en-US" dirty="0">
                <a:latin typeface="Times New Roman" panose="02020603050405020304" pitchFamily="18" charset="0"/>
                <a:cs typeface="Times New Roman" panose="02020603050405020304" pitchFamily="18" charset="0"/>
              </a:rPr>
              <a:t> </a:t>
            </a:r>
            <a:r>
              <a:rPr kumimoji="1" lang="en-US" altLang="zh-CN" dirty="0">
                <a:latin typeface="Times New Roman" panose="02020603050405020304" pitchFamily="18" charset="0"/>
                <a:cs typeface="Times New Roman" panose="02020603050405020304" pitchFamily="18" charset="0"/>
              </a:rPr>
              <a:t>channel in the future.</a:t>
            </a:r>
            <a:endParaRPr kumimoji="1"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536135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AA1B52-7ECA-5591-6F29-B3DA53CF841E}"/>
              </a:ext>
            </a:extLst>
          </p:cNvPr>
          <p:cNvSpPr>
            <a:spLocks noGrp="1"/>
          </p:cNvSpPr>
          <p:nvPr>
            <p:ph type="title"/>
          </p:nvPr>
        </p:nvSpPr>
        <p:spPr>
          <a:xfrm>
            <a:off x="188754" y="137093"/>
            <a:ext cx="9856393" cy="770121"/>
          </a:xfrm>
        </p:spPr>
        <p:txBody>
          <a:bodyPr>
            <a:normAutofit fontScale="90000"/>
          </a:bodyPr>
          <a:lstStyle/>
          <a:p>
            <a:r>
              <a:rPr kumimoji="1" lang="en-US" altLang="zh-CN" sz="3200" dirty="0">
                <a:latin typeface="Times New Roman" panose="02020603050405020304" pitchFamily="18" charset="0"/>
                <a:cs typeface="Times New Roman" panose="02020603050405020304" pitchFamily="18" charset="0"/>
              </a:rPr>
              <a:t>Model</a:t>
            </a:r>
            <a:r>
              <a:rPr kumimoji="1" lang="zh-CN" altLang="en-US" sz="3200" dirty="0">
                <a:latin typeface="Times New Roman" panose="02020603050405020304" pitchFamily="18" charset="0"/>
                <a:cs typeface="Times New Roman" panose="02020603050405020304" pitchFamily="18" charset="0"/>
              </a:rPr>
              <a:t> </a:t>
            </a:r>
            <a:r>
              <a:rPr kumimoji="1" lang="en-US" altLang="zh-CN" sz="3200" dirty="0">
                <a:latin typeface="Times New Roman" panose="02020603050405020304" pitchFamily="18" charset="0"/>
                <a:cs typeface="Times New Roman" panose="02020603050405020304" pitchFamily="18" charset="0"/>
              </a:rPr>
              <a:t>(</a:t>
            </a:r>
            <a:r>
              <a:rPr kumimoji="1" lang="en-US" altLang="zh-CN" sz="3200" dirty="0" err="1">
                <a:latin typeface="Times New Roman" panose="02020603050405020304" pitchFamily="18" charset="0"/>
                <a:cs typeface="Times New Roman" panose="02020603050405020304" pitchFamily="18" charset="0"/>
              </a:rPr>
              <a:t>RevenueByRetail_Marketplace_Revenue</a:t>
            </a:r>
            <a:r>
              <a:rPr kumimoji="1" lang="en-US" altLang="zh-CN" sz="3200" dirty="0">
                <a:latin typeface="Times New Roman" panose="02020603050405020304" pitchFamily="18" charset="0"/>
                <a:cs typeface="Times New Roman" panose="02020603050405020304" pitchFamily="18" charset="0"/>
              </a:rPr>
              <a:t>)</a:t>
            </a:r>
            <a:endParaRPr kumimoji="1" lang="zh-CN" altLang="en-US" sz="2800" dirty="0">
              <a:latin typeface="Times New Roman" panose="02020603050405020304" pitchFamily="18" charset="0"/>
              <a:cs typeface="Times New Roman" panose="02020603050405020304" pitchFamily="18" charset="0"/>
            </a:endParaRPr>
          </a:p>
        </p:txBody>
      </p:sp>
      <p:sp>
        <p:nvSpPr>
          <p:cNvPr id="10" name="文本框 9">
            <a:extLst>
              <a:ext uri="{FF2B5EF4-FFF2-40B4-BE49-F238E27FC236}">
                <a16:creationId xmlns:a16="http://schemas.microsoft.com/office/drawing/2014/main" id="{DA9B198D-D053-45AE-A8B7-8339D846F173}"/>
              </a:ext>
            </a:extLst>
          </p:cNvPr>
          <p:cNvSpPr txBox="1"/>
          <p:nvPr/>
        </p:nvSpPr>
        <p:spPr>
          <a:xfrm>
            <a:off x="188754" y="943309"/>
            <a:ext cx="9285660" cy="400110"/>
          </a:xfrm>
          <a:prstGeom prst="rect">
            <a:avLst/>
          </a:prstGeom>
          <a:noFill/>
        </p:spPr>
        <p:txBody>
          <a:bodyPr wrap="square">
            <a:spAutoFit/>
          </a:bodyPr>
          <a:lstStyle/>
          <a:p>
            <a:r>
              <a:rPr kumimoji="1" lang="en-US" altLang="zh-CN" sz="2000" dirty="0">
                <a:latin typeface="Times New Roman" panose="02020603050405020304" pitchFamily="18" charset="0"/>
                <a:cs typeface="Times New Roman" panose="02020603050405020304" pitchFamily="18" charset="0"/>
              </a:rPr>
              <a:t>Step</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1:</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Regression</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(DV: </a:t>
            </a:r>
            <a:r>
              <a:rPr kumimoji="1" lang="en-US" altLang="zh-CN" sz="2000" dirty="0" err="1">
                <a:latin typeface="Times New Roman" panose="02020603050405020304" pitchFamily="18" charset="0"/>
                <a:cs typeface="Times New Roman" panose="02020603050405020304" pitchFamily="18" charset="0"/>
              </a:rPr>
              <a:t>RevenueByRetail_Marketplace_Revenue</a:t>
            </a:r>
            <a:r>
              <a:rPr kumimoji="1" lang="en-US" altLang="zh-CN" sz="2000" dirty="0">
                <a:latin typeface="Times New Roman" panose="02020603050405020304" pitchFamily="18" charset="0"/>
                <a:cs typeface="Times New Roman" panose="02020603050405020304" pitchFamily="18" charset="0"/>
              </a:rPr>
              <a:t>)</a:t>
            </a:r>
            <a:endParaRPr lang="zh-CN" altLang="en-US" sz="2000" dirty="0"/>
          </a:p>
        </p:txBody>
      </p:sp>
      <p:sp>
        <p:nvSpPr>
          <p:cNvPr id="12" name="文本框 11">
            <a:extLst>
              <a:ext uri="{FF2B5EF4-FFF2-40B4-BE49-F238E27FC236}">
                <a16:creationId xmlns:a16="http://schemas.microsoft.com/office/drawing/2014/main" id="{2EBD7ED4-5691-4631-845E-D9F653E7EB74}"/>
              </a:ext>
            </a:extLst>
          </p:cNvPr>
          <p:cNvSpPr txBox="1"/>
          <p:nvPr/>
        </p:nvSpPr>
        <p:spPr>
          <a:xfrm>
            <a:off x="188754" y="3977834"/>
            <a:ext cx="2765894" cy="369332"/>
          </a:xfrm>
          <a:prstGeom prst="rect">
            <a:avLst/>
          </a:prstGeom>
          <a:noFill/>
        </p:spPr>
        <p:txBody>
          <a:bodyPr wrap="square" rtlCol="0">
            <a:spAutoFit/>
          </a:bodyPr>
          <a:lstStyle/>
          <a:p>
            <a:r>
              <a:rPr kumimoji="1" lang="en-US" altLang="zh-CN" dirty="0">
                <a:latin typeface="Times New Roman" panose="02020603050405020304" pitchFamily="18" charset="0"/>
                <a:cs typeface="Times New Roman" panose="02020603050405020304" pitchFamily="18" charset="0"/>
              </a:rPr>
              <a:t>The</a:t>
            </a:r>
            <a:r>
              <a:rPr kumimoji="1" lang="zh-CN" altLang="en-US" dirty="0">
                <a:latin typeface="Times New Roman" panose="02020603050405020304" pitchFamily="18" charset="0"/>
                <a:cs typeface="Times New Roman" panose="02020603050405020304" pitchFamily="18" charset="0"/>
              </a:rPr>
              <a:t> </a:t>
            </a:r>
            <a:r>
              <a:rPr kumimoji="1" lang="en-US" altLang="zh-CN" dirty="0">
                <a:latin typeface="Times New Roman" panose="02020603050405020304" pitchFamily="18" charset="0"/>
                <a:cs typeface="Times New Roman" panose="02020603050405020304" pitchFamily="18" charset="0"/>
              </a:rPr>
              <a:t>R</a:t>
            </a:r>
            <a:r>
              <a:rPr kumimoji="1" lang="zh-CN" altLang="en-US" dirty="0">
                <a:latin typeface="Times New Roman" panose="02020603050405020304" pitchFamily="18" charset="0"/>
                <a:cs typeface="Times New Roman" panose="02020603050405020304" pitchFamily="18" charset="0"/>
              </a:rPr>
              <a:t> </a:t>
            </a:r>
            <a:r>
              <a:rPr kumimoji="1" lang="en-US" altLang="zh-CN" dirty="0">
                <a:latin typeface="Times New Roman" panose="02020603050405020304" pitchFamily="18" charset="0"/>
                <a:cs typeface="Times New Roman" panose="02020603050405020304" pitchFamily="18" charset="0"/>
              </a:rPr>
              <a:t>squared</a:t>
            </a:r>
            <a:r>
              <a:rPr kumimoji="1" lang="zh-CN" altLang="en-US" dirty="0">
                <a:latin typeface="Times New Roman" panose="02020603050405020304" pitchFamily="18" charset="0"/>
                <a:cs typeface="Times New Roman" panose="02020603050405020304" pitchFamily="18" charset="0"/>
              </a:rPr>
              <a:t> </a:t>
            </a:r>
            <a:r>
              <a:rPr kumimoji="1" lang="en-US" altLang="zh-CN" dirty="0">
                <a:latin typeface="Times New Roman" panose="02020603050405020304" pitchFamily="18" charset="0"/>
                <a:cs typeface="Times New Roman" panose="02020603050405020304" pitchFamily="18" charset="0"/>
              </a:rPr>
              <a:t>=</a:t>
            </a:r>
            <a:r>
              <a:rPr kumimoji="1" lang="zh-CN" altLang="en-US" dirty="0">
                <a:latin typeface="Times New Roman" panose="02020603050405020304" pitchFamily="18" charset="0"/>
                <a:cs typeface="Times New Roman" panose="02020603050405020304" pitchFamily="18" charset="0"/>
              </a:rPr>
              <a:t> </a:t>
            </a:r>
            <a:r>
              <a:rPr kumimoji="1" lang="en-US" altLang="zh-CN" dirty="0">
                <a:latin typeface="Times New Roman" panose="02020603050405020304" pitchFamily="18" charset="0"/>
                <a:cs typeface="Times New Roman" panose="02020603050405020304" pitchFamily="18" charset="0"/>
              </a:rPr>
              <a:t>0.7022</a:t>
            </a:r>
            <a:endParaRPr kumimoji="1" lang="zh-CN" altLang="en-US" dirty="0">
              <a:latin typeface="Times New Roman" panose="02020603050405020304" pitchFamily="18" charset="0"/>
              <a:cs typeface="Times New Roman" panose="02020603050405020304" pitchFamily="18" charset="0"/>
            </a:endParaRPr>
          </a:p>
        </p:txBody>
      </p:sp>
      <p:sp>
        <p:nvSpPr>
          <p:cNvPr id="13" name="标题 1">
            <a:extLst>
              <a:ext uri="{FF2B5EF4-FFF2-40B4-BE49-F238E27FC236}">
                <a16:creationId xmlns:a16="http://schemas.microsoft.com/office/drawing/2014/main" id="{A91EE11B-CFA9-4ECB-B03B-4647234F7BA8}"/>
              </a:ext>
            </a:extLst>
          </p:cNvPr>
          <p:cNvSpPr txBox="1">
            <a:spLocks/>
          </p:cNvSpPr>
          <p:nvPr/>
        </p:nvSpPr>
        <p:spPr>
          <a:xfrm>
            <a:off x="188754" y="4879198"/>
            <a:ext cx="5907246" cy="93829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en-US" altLang="zh-CN" sz="2000" dirty="0">
                <a:latin typeface="Times New Roman" panose="02020603050405020304" pitchFamily="18" charset="0"/>
                <a:cs typeface="Times New Roman" panose="02020603050405020304" pitchFamily="18" charset="0"/>
              </a:rPr>
              <a:t>Step</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2:</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Scatterplot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of</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actual</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values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and</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predicted</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values</a:t>
            </a:r>
            <a:endParaRPr kumimoji="1" lang="zh-CN" altLang="en-US" sz="2000" dirty="0">
              <a:latin typeface="Times New Roman" panose="02020603050405020304" pitchFamily="18" charset="0"/>
              <a:cs typeface="Times New Roman" panose="02020603050405020304" pitchFamily="18" charset="0"/>
            </a:endParaRPr>
          </a:p>
        </p:txBody>
      </p:sp>
      <p:pic>
        <p:nvPicPr>
          <p:cNvPr id="3" name="图片 2">
            <a:extLst>
              <a:ext uri="{FF2B5EF4-FFF2-40B4-BE49-F238E27FC236}">
                <a16:creationId xmlns:a16="http://schemas.microsoft.com/office/drawing/2014/main" id="{9D608D63-6B4E-4C82-9708-DEB334E3A105}"/>
              </a:ext>
            </a:extLst>
          </p:cNvPr>
          <p:cNvPicPr>
            <a:picLocks noChangeAspect="1"/>
          </p:cNvPicPr>
          <p:nvPr/>
        </p:nvPicPr>
        <p:blipFill>
          <a:blip r:embed="rId2"/>
          <a:stretch>
            <a:fillRect/>
          </a:stretch>
        </p:blipFill>
        <p:spPr>
          <a:xfrm>
            <a:off x="188754" y="1289026"/>
            <a:ext cx="12106275" cy="2743200"/>
          </a:xfrm>
          <a:prstGeom prst="rect">
            <a:avLst/>
          </a:prstGeom>
        </p:spPr>
      </p:pic>
      <p:pic>
        <p:nvPicPr>
          <p:cNvPr id="4" name="图片 3">
            <a:extLst>
              <a:ext uri="{FF2B5EF4-FFF2-40B4-BE49-F238E27FC236}">
                <a16:creationId xmlns:a16="http://schemas.microsoft.com/office/drawing/2014/main" id="{D213B5D8-1A2F-49F4-B190-07CA62505206}"/>
              </a:ext>
            </a:extLst>
          </p:cNvPr>
          <p:cNvPicPr>
            <a:picLocks noChangeAspect="1"/>
          </p:cNvPicPr>
          <p:nvPr/>
        </p:nvPicPr>
        <p:blipFill>
          <a:blip r:embed="rId3"/>
          <a:stretch>
            <a:fillRect/>
          </a:stretch>
        </p:blipFill>
        <p:spPr>
          <a:xfrm>
            <a:off x="6241891" y="3675148"/>
            <a:ext cx="4912033" cy="3045759"/>
          </a:xfrm>
          <a:prstGeom prst="rect">
            <a:avLst/>
          </a:prstGeom>
        </p:spPr>
      </p:pic>
    </p:spTree>
    <p:extLst>
      <p:ext uri="{BB962C8B-B14F-4D97-AF65-F5344CB8AC3E}">
        <p14:creationId xmlns:p14="http://schemas.microsoft.com/office/powerpoint/2010/main" val="331527466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AA1B52-7ECA-5591-6F29-B3DA53CF841E}"/>
              </a:ext>
            </a:extLst>
          </p:cNvPr>
          <p:cNvSpPr>
            <a:spLocks noGrp="1"/>
          </p:cNvSpPr>
          <p:nvPr>
            <p:ph type="title"/>
          </p:nvPr>
        </p:nvSpPr>
        <p:spPr>
          <a:xfrm>
            <a:off x="188754" y="137093"/>
            <a:ext cx="9856393" cy="770121"/>
          </a:xfrm>
        </p:spPr>
        <p:txBody>
          <a:bodyPr>
            <a:normAutofit fontScale="90000"/>
          </a:bodyPr>
          <a:lstStyle/>
          <a:p>
            <a:r>
              <a:rPr kumimoji="1" lang="en-US" altLang="zh-CN" sz="3200" dirty="0">
                <a:latin typeface="Times New Roman" panose="02020603050405020304" pitchFamily="18" charset="0"/>
                <a:cs typeface="Times New Roman" panose="02020603050405020304" pitchFamily="18" charset="0"/>
              </a:rPr>
              <a:t>Model</a:t>
            </a:r>
            <a:r>
              <a:rPr kumimoji="1" lang="zh-CN" altLang="en-US" sz="3200" dirty="0">
                <a:latin typeface="Times New Roman" panose="02020603050405020304" pitchFamily="18" charset="0"/>
                <a:cs typeface="Times New Roman" panose="02020603050405020304" pitchFamily="18" charset="0"/>
              </a:rPr>
              <a:t> </a:t>
            </a:r>
            <a:r>
              <a:rPr kumimoji="1" lang="en-US" altLang="zh-CN" sz="3200" dirty="0">
                <a:latin typeface="Times New Roman" panose="02020603050405020304" pitchFamily="18" charset="0"/>
                <a:cs typeface="Times New Roman" panose="02020603050405020304" pitchFamily="18" charset="0"/>
              </a:rPr>
              <a:t>(</a:t>
            </a:r>
            <a:r>
              <a:rPr kumimoji="1" lang="en-US" altLang="zh-CN" sz="3200" dirty="0" err="1">
                <a:latin typeface="Times New Roman" panose="02020603050405020304" pitchFamily="18" charset="0"/>
                <a:cs typeface="Times New Roman" panose="02020603050405020304" pitchFamily="18" charset="0"/>
              </a:rPr>
              <a:t>RevenueByRetail_Marketplace_Revenue</a:t>
            </a:r>
            <a:r>
              <a:rPr kumimoji="1" lang="en-US" altLang="zh-CN" sz="3200" dirty="0">
                <a:latin typeface="Times New Roman" panose="02020603050405020304" pitchFamily="18" charset="0"/>
                <a:cs typeface="Times New Roman" panose="02020603050405020304" pitchFamily="18" charset="0"/>
              </a:rPr>
              <a:t>)</a:t>
            </a:r>
            <a:endParaRPr kumimoji="1" lang="zh-CN" altLang="en-US" sz="2800" dirty="0">
              <a:latin typeface="Times New Roman" panose="02020603050405020304" pitchFamily="18" charset="0"/>
              <a:cs typeface="Times New Roman" panose="02020603050405020304" pitchFamily="18" charset="0"/>
            </a:endParaRPr>
          </a:p>
        </p:txBody>
      </p:sp>
      <p:sp>
        <p:nvSpPr>
          <p:cNvPr id="9" name="文本框 8">
            <a:extLst>
              <a:ext uri="{FF2B5EF4-FFF2-40B4-BE49-F238E27FC236}">
                <a16:creationId xmlns:a16="http://schemas.microsoft.com/office/drawing/2014/main" id="{EC0D4929-15CC-4B64-820C-729EAA2A25AE}"/>
              </a:ext>
            </a:extLst>
          </p:cNvPr>
          <p:cNvSpPr txBox="1"/>
          <p:nvPr/>
        </p:nvSpPr>
        <p:spPr>
          <a:xfrm>
            <a:off x="188754" y="907214"/>
            <a:ext cx="3975652" cy="400110"/>
          </a:xfrm>
          <a:prstGeom prst="rect">
            <a:avLst/>
          </a:prstGeom>
          <a:noFill/>
        </p:spPr>
        <p:txBody>
          <a:bodyPr wrap="square" rtlCol="0">
            <a:spAutoFit/>
          </a:bodyPr>
          <a:lstStyle/>
          <a:p>
            <a:r>
              <a:rPr kumimoji="1" lang="en-US" altLang="zh-CN" sz="2000" dirty="0">
                <a:latin typeface="Times New Roman" panose="02020603050405020304" pitchFamily="18" charset="0"/>
                <a:cs typeface="Times New Roman" panose="02020603050405020304" pitchFamily="18" charset="0"/>
              </a:rPr>
              <a:t>Step</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6:</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coefficient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of</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each</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feature</a:t>
            </a:r>
            <a:endParaRPr kumimoji="1" lang="zh-CN" altLang="en-US" sz="2000" dirty="0">
              <a:latin typeface="Times New Roman" panose="02020603050405020304" pitchFamily="18" charset="0"/>
              <a:cs typeface="Times New Roman" panose="02020603050405020304" pitchFamily="18" charset="0"/>
            </a:endParaRPr>
          </a:p>
        </p:txBody>
      </p:sp>
      <p:pic>
        <p:nvPicPr>
          <p:cNvPr id="5" name="图片 4">
            <a:extLst>
              <a:ext uri="{FF2B5EF4-FFF2-40B4-BE49-F238E27FC236}">
                <a16:creationId xmlns:a16="http://schemas.microsoft.com/office/drawing/2014/main" id="{4A2DBFA5-0FA7-4615-BEA9-9F8232384606}"/>
              </a:ext>
            </a:extLst>
          </p:cNvPr>
          <p:cNvPicPr>
            <a:picLocks noChangeAspect="1"/>
          </p:cNvPicPr>
          <p:nvPr/>
        </p:nvPicPr>
        <p:blipFill>
          <a:blip r:embed="rId2"/>
          <a:stretch>
            <a:fillRect/>
          </a:stretch>
        </p:blipFill>
        <p:spPr>
          <a:xfrm>
            <a:off x="188754" y="1435440"/>
            <a:ext cx="5689336" cy="4515346"/>
          </a:xfrm>
          <a:prstGeom prst="rect">
            <a:avLst/>
          </a:prstGeom>
        </p:spPr>
      </p:pic>
      <p:sp>
        <p:nvSpPr>
          <p:cNvPr id="6" name="矩形 5">
            <a:extLst>
              <a:ext uri="{FF2B5EF4-FFF2-40B4-BE49-F238E27FC236}">
                <a16:creationId xmlns:a16="http://schemas.microsoft.com/office/drawing/2014/main" id="{60A2AE60-245E-47D5-BAB6-0CFD19995364}"/>
              </a:ext>
            </a:extLst>
          </p:cNvPr>
          <p:cNvSpPr/>
          <p:nvPr/>
        </p:nvSpPr>
        <p:spPr>
          <a:xfrm>
            <a:off x="216017" y="4182035"/>
            <a:ext cx="2904564" cy="16002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AA27DEAE-5E45-4CDF-A400-AA8B6B2C6308}"/>
              </a:ext>
            </a:extLst>
          </p:cNvPr>
          <p:cNvSpPr txBox="1"/>
          <p:nvPr/>
        </p:nvSpPr>
        <p:spPr>
          <a:xfrm>
            <a:off x="6096000" y="1443841"/>
            <a:ext cx="4596800" cy="3970318"/>
          </a:xfrm>
          <a:prstGeom prst="rect">
            <a:avLst/>
          </a:prstGeom>
          <a:noFill/>
        </p:spPr>
        <p:txBody>
          <a:bodyPr wrap="square" rtlCol="0">
            <a:spAutoFit/>
          </a:bodyPr>
          <a:lstStyle/>
          <a:p>
            <a:r>
              <a:rPr kumimoji="1" lang="en-US" altLang="zh-CN" dirty="0">
                <a:latin typeface="Times New Roman" panose="02020603050405020304" pitchFamily="18" charset="0"/>
                <a:cs typeface="Times New Roman" panose="02020603050405020304" pitchFamily="18" charset="0"/>
              </a:rPr>
              <a:t>Analysis</a:t>
            </a:r>
            <a:r>
              <a:rPr kumimoji="1" lang="zh-CN" altLang="en-US" dirty="0">
                <a:latin typeface="Times New Roman" panose="02020603050405020304" pitchFamily="18" charset="0"/>
                <a:cs typeface="Times New Roman" panose="02020603050405020304" pitchFamily="18" charset="0"/>
              </a:rPr>
              <a:t> </a:t>
            </a:r>
            <a:r>
              <a:rPr kumimoji="1" lang="en-US" altLang="zh-CN" dirty="0">
                <a:latin typeface="Times New Roman" panose="02020603050405020304" pitchFamily="18" charset="0"/>
                <a:cs typeface="Times New Roman" panose="02020603050405020304" pitchFamily="18" charset="0"/>
              </a:rPr>
              <a:t>of</a:t>
            </a:r>
            <a:r>
              <a:rPr kumimoji="1" lang="zh-CN" altLang="en-US" dirty="0">
                <a:latin typeface="Times New Roman" panose="02020603050405020304" pitchFamily="18" charset="0"/>
                <a:cs typeface="Times New Roman" panose="02020603050405020304" pitchFamily="18" charset="0"/>
              </a:rPr>
              <a:t> </a:t>
            </a:r>
            <a:r>
              <a:rPr kumimoji="1" lang="en-US" altLang="zh-CN" dirty="0">
                <a:latin typeface="Times New Roman" panose="02020603050405020304" pitchFamily="18" charset="0"/>
                <a:cs typeface="Times New Roman" panose="02020603050405020304" pitchFamily="18" charset="0"/>
              </a:rPr>
              <a:t>coefficients(</a:t>
            </a:r>
            <a:r>
              <a:rPr kumimoji="1" lang="en-US" altLang="zh-CN" b="1" dirty="0">
                <a:latin typeface="Times New Roman" panose="02020603050405020304" pitchFamily="18" charset="0"/>
                <a:cs typeface="Times New Roman" panose="02020603050405020304" pitchFamily="18" charset="0"/>
              </a:rPr>
              <a:t>recommendation</a:t>
            </a:r>
            <a:r>
              <a:rPr kumimoji="1" lang="en-US" altLang="zh-CN" dirty="0">
                <a:latin typeface="Times New Roman" panose="02020603050405020304" pitchFamily="18" charset="0"/>
                <a:cs typeface="Times New Roman" panose="02020603050405020304" pitchFamily="18" charset="0"/>
              </a:rPr>
              <a:t>):</a:t>
            </a:r>
          </a:p>
          <a:p>
            <a:pPr marL="285750" indent="-285750">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The spends of total nine channel</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have the positive relationship with </a:t>
            </a:r>
            <a:r>
              <a:rPr lang="en-US" altLang="zh-CN" dirty="0" err="1">
                <a:latin typeface="Times New Roman" panose="02020603050405020304" pitchFamily="18" charset="0"/>
                <a:cs typeface="Times New Roman" panose="02020603050405020304" pitchFamily="18" charset="0"/>
              </a:rPr>
              <a:t>DeseasonalizedMarketplace_Revenue</a:t>
            </a:r>
            <a:r>
              <a:rPr lang="en-US" altLang="zh-CN" dirty="0">
                <a:latin typeface="Times New Roman" panose="02020603050405020304" pitchFamily="18" charset="0"/>
                <a:cs typeface="Times New Roman" panose="02020603050405020304" pitchFamily="18" charset="0"/>
              </a:rPr>
              <a:t>(DV)</a:t>
            </a:r>
          </a:p>
          <a:p>
            <a:pPr marL="285750" indent="-285750">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Take </a:t>
            </a:r>
            <a:r>
              <a:rPr lang="en-US" altLang="zh-CN" dirty="0" err="1">
                <a:latin typeface="Times New Roman" panose="02020603050405020304" pitchFamily="18" charset="0"/>
                <a:cs typeface="Times New Roman" panose="02020603050405020304" pitchFamily="18" charset="0"/>
              </a:rPr>
              <a:t>PerformanceMedia_Partners_Spends</a:t>
            </a:r>
            <a:r>
              <a:rPr lang="en-US" altLang="zh-CN" dirty="0">
                <a:latin typeface="Times New Roman" panose="02020603050405020304" pitchFamily="18" charset="0"/>
                <a:cs typeface="Times New Roman" panose="02020603050405020304" pitchFamily="18" charset="0"/>
              </a:rPr>
              <a:t> as example</a:t>
            </a:r>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After standardization, every</a:t>
            </a:r>
            <a:r>
              <a:rPr lang="zh-CN" altLang="en-US" dirty="0">
                <a:latin typeface="Times New Roman" panose="02020603050405020304" pitchFamily="18" charset="0"/>
                <a:cs typeface="Times New Roman" panose="02020603050405020304" pitchFamily="18" charset="0"/>
              </a:rPr>
              <a:t> </a:t>
            </a:r>
            <a:r>
              <a:rPr lang="en-US" altLang="zh-CN" dirty="0" err="1">
                <a:latin typeface="Times New Roman" panose="02020603050405020304" pitchFamily="18" charset="0"/>
                <a:cs typeface="Times New Roman" panose="02020603050405020304" pitchFamily="18" charset="0"/>
              </a:rPr>
              <a:t>PerformanceMedia_</a:t>
            </a:r>
            <a:r>
              <a:rPr lang="en-US" altLang="zh-CN" b="1" u="sng" dirty="0" err="1">
                <a:latin typeface="Times New Roman" panose="02020603050405020304" pitchFamily="18" charset="0"/>
                <a:cs typeface="Times New Roman" panose="02020603050405020304" pitchFamily="18" charset="0"/>
              </a:rPr>
              <a:t>Partners</a:t>
            </a:r>
            <a:r>
              <a:rPr lang="en-US" altLang="zh-CN" dirty="0" err="1">
                <a:latin typeface="Times New Roman" panose="02020603050405020304" pitchFamily="18" charset="0"/>
                <a:cs typeface="Times New Roman" panose="02020603050405020304" pitchFamily="18" charset="0"/>
              </a:rPr>
              <a:t>_Spends</a:t>
            </a:r>
            <a:r>
              <a:rPr lang="en-US" altLang="zh-CN" dirty="0">
                <a:latin typeface="Times New Roman" panose="02020603050405020304" pitchFamily="18" charset="0"/>
                <a:cs typeface="Times New Roman" panose="02020603050405020304" pitchFamily="18" charset="0"/>
              </a:rPr>
              <a:t> increases 1 unit</a:t>
            </a:r>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the revenue would increase more </a:t>
            </a:r>
            <a:r>
              <a:rPr lang="en-US" altLang="zh-CN" dirty="0" err="1">
                <a:latin typeface="Times New Roman" panose="02020603050405020304" pitchFamily="18" charset="0"/>
                <a:cs typeface="Times New Roman" panose="02020603050405020304" pitchFamily="18" charset="0"/>
              </a:rPr>
              <a:t>thn</a:t>
            </a:r>
            <a:r>
              <a:rPr lang="en-US" altLang="zh-CN" dirty="0">
                <a:latin typeface="Times New Roman" panose="02020603050405020304" pitchFamily="18" charset="0"/>
                <a:cs typeface="Times New Roman" panose="02020603050405020304" pitchFamily="18" charset="0"/>
              </a:rPr>
              <a:t> 750 thousand </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dollars.</a:t>
            </a:r>
            <a:endParaRPr lang="zh-CN" alt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kumimoji="1" lang="en-US" altLang="zh-CN" dirty="0">
                <a:latin typeface="Times New Roman" panose="02020603050405020304" pitchFamily="18" charset="0"/>
                <a:cs typeface="Times New Roman" panose="02020603050405020304" pitchFamily="18" charset="0"/>
              </a:rPr>
              <a:t>It is not worthwhile to spend</a:t>
            </a:r>
            <a:r>
              <a:rPr kumimoji="1" lang="zh-CN" altLang="en-US" dirty="0">
                <a:latin typeface="Times New Roman" panose="02020603050405020304" pitchFamily="18" charset="0"/>
                <a:cs typeface="Times New Roman" panose="02020603050405020304" pitchFamily="18" charset="0"/>
              </a:rPr>
              <a:t> </a:t>
            </a:r>
            <a:r>
              <a:rPr kumimoji="1" lang="en-US" altLang="zh-CN" dirty="0">
                <a:latin typeface="Times New Roman" panose="02020603050405020304" pitchFamily="18" charset="0"/>
                <a:cs typeface="Times New Roman" panose="02020603050405020304" pitchFamily="18" charset="0"/>
              </a:rPr>
              <a:t>a</a:t>
            </a:r>
            <a:r>
              <a:rPr kumimoji="1" lang="zh-CN" altLang="en-US" dirty="0">
                <a:latin typeface="Times New Roman" panose="02020603050405020304" pitchFamily="18" charset="0"/>
                <a:cs typeface="Times New Roman" panose="02020603050405020304" pitchFamily="18" charset="0"/>
              </a:rPr>
              <a:t> </a:t>
            </a:r>
            <a:r>
              <a:rPr kumimoji="1" lang="en-US" altLang="zh-CN" dirty="0">
                <a:latin typeface="Times New Roman" panose="02020603050405020304" pitchFamily="18" charset="0"/>
                <a:cs typeface="Times New Roman" panose="02020603050405020304" pitchFamily="18" charset="0"/>
              </a:rPr>
              <a:t>lot</a:t>
            </a:r>
            <a:r>
              <a:rPr kumimoji="1" lang="zh-CN" altLang="en-US" dirty="0">
                <a:latin typeface="Times New Roman" panose="02020603050405020304" pitchFamily="18" charset="0"/>
                <a:cs typeface="Times New Roman" panose="02020603050405020304" pitchFamily="18" charset="0"/>
              </a:rPr>
              <a:t> </a:t>
            </a:r>
            <a:r>
              <a:rPr kumimoji="1" lang="en-US" altLang="zh-CN" dirty="0">
                <a:latin typeface="Times New Roman" panose="02020603050405020304" pitchFamily="18" charset="0"/>
                <a:cs typeface="Times New Roman" panose="02020603050405020304" pitchFamily="18" charset="0"/>
              </a:rPr>
              <a:t>on</a:t>
            </a:r>
            <a:r>
              <a:rPr kumimoji="1" lang="zh-CN" altLang="en-US" dirty="0">
                <a:latin typeface="Times New Roman" panose="02020603050405020304" pitchFamily="18" charset="0"/>
                <a:cs typeface="Times New Roman" panose="02020603050405020304" pitchFamily="18" charset="0"/>
              </a:rPr>
              <a:t> </a:t>
            </a:r>
            <a:r>
              <a:rPr kumimoji="1" lang="en-US" altLang="zh-CN" dirty="0" err="1">
                <a:latin typeface="Times New Roman" panose="02020603050405020304" pitchFamily="18" charset="0"/>
                <a:cs typeface="Times New Roman" panose="02020603050405020304" pitchFamily="18" charset="0"/>
              </a:rPr>
              <a:t>PerformanceMedia_</a:t>
            </a:r>
            <a:r>
              <a:rPr kumimoji="1" lang="en-US" altLang="zh-CN" b="1" u="sng" dirty="0" err="1">
                <a:latin typeface="Times New Roman" panose="02020603050405020304" pitchFamily="18" charset="0"/>
                <a:cs typeface="Times New Roman" panose="02020603050405020304" pitchFamily="18" charset="0"/>
              </a:rPr>
              <a:t>PaidSearch</a:t>
            </a:r>
            <a:r>
              <a:rPr kumimoji="1" lang="en-US" altLang="zh-CN" dirty="0" err="1">
                <a:latin typeface="Times New Roman" panose="02020603050405020304" pitchFamily="18" charset="0"/>
                <a:cs typeface="Times New Roman" panose="02020603050405020304" pitchFamily="18" charset="0"/>
              </a:rPr>
              <a:t>_Spends</a:t>
            </a:r>
            <a:r>
              <a:rPr kumimoji="1" lang="en-US" altLang="zh-CN" dirty="0">
                <a:latin typeface="Times New Roman" panose="02020603050405020304" pitchFamily="18" charset="0"/>
                <a:cs typeface="Times New Roman" panose="02020603050405020304" pitchFamily="18" charset="0"/>
              </a:rPr>
              <a:t> and some last channel, we suggest to decrease the allocation</a:t>
            </a:r>
            <a:r>
              <a:rPr kumimoji="1" lang="zh-CN" altLang="en-US" dirty="0">
                <a:latin typeface="Times New Roman" panose="02020603050405020304" pitchFamily="18" charset="0"/>
                <a:cs typeface="Times New Roman" panose="02020603050405020304" pitchFamily="18" charset="0"/>
              </a:rPr>
              <a:t> </a:t>
            </a:r>
            <a:r>
              <a:rPr kumimoji="1" lang="en-US" altLang="zh-CN" dirty="0">
                <a:latin typeface="Times New Roman" panose="02020603050405020304" pitchFamily="18" charset="0"/>
                <a:cs typeface="Times New Roman" panose="02020603050405020304" pitchFamily="18" charset="0"/>
              </a:rPr>
              <a:t>to</a:t>
            </a:r>
            <a:r>
              <a:rPr kumimoji="1" lang="zh-CN" altLang="en-US" dirty="0">
                <a:latin typeface="Times New Roman" panose="02020603050405020304" pitchFamily="18" charset="0"/>
                <a:cs typeface="Times New Roman" panose="02020603050405020304" pitchFamily="18" charset="0"/>
              </a:rPr>
              <a:t> </a:t>
            </a:r>
            <a:r>
              <a:rPr kumimoji="1" lang="en-US" altLang="zh-CN" dirty="0">
                <a:latin typeface="Times New Roman" panose="02020603050405020304" pitchFamily="18" charset="0"/>
                <a:cs typeface="Times New Roman" panose="02020603050405020304" pitchFamily="18" charset="0"/>
              </a:rPr>
              <a:t>these</a:t>
            </a:r>
            <a:r>
              <a:rPr kumimoji="1" lang="zh-CN" altLang="en-US" dirty="0">
                <a:latin typeface="Times New Roman" panose="02020603050405020304" pitchFamily="18" charset="0"/>
                <a:cs typeface="Times New Roman" panose="02020603050405020304" pitchFamily="18" charset="0"/>
              </a:rPr>
              <a:t> </a:t>
            </a:r>
            <a:r>
              <a:rPr kumimoji="1" lang="en-US" altLang="zh-CN" dirty="0">
                <a:latin typeface="Times New Roman" panose="02020603050405020304" pitchFamily="18" charset="0"/>
                <a:cs typeface="Times New Roman" panose="02020603050405020304" pitchFamily="18" charset="0"/>
              </a:rPr>
              <a:t>channel in the future.</a:t>
            </a:r>
            <a:endParaRPr kumimoji="1"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8555988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D335A9-F3E8-8FD7-93B1-9F1356D1C66E}"/>
              </a:ext>
            </a:extLst>
          </p:cNvPr>
          <p:cNvSpPr>
            <a:spLocks noGrp="1"/>
          </p:cNvSpPr>
          <p:nvPr>
            <p:ph type="title"/>
          </p:nvPr>
        </p:nvSpPr>
        <p:spPr/>
        <p:txBody>
          <a:bodyPr/>
          <a:lstStyle/>
          <a:p>
            <a:r>
              <a:rPr kumimoji="1" lang="en-US" altLang="zh-CN" b="1" dirty="0"/>
              <a:t>Thanks </a:t>
            </a:r>
            <a:r>
              <a:rPr kumimoji="1" lang="en-US" altLang="zh-CN" b="1"/>
              <a:t>for listening :) </a:t>
            </a:r>
            <a:endParaRPr kumimoji="1" lang="zh-CN" altLang="en-US" b="1" dirty="0"/>
          </a:p>
        </p:txBody>
      </p:sp>
      <p:sp>
        <p:nvSpPr>
          <p:cNvPr id="3" name="内容占位符 2">
            <a:extLst>
              <a:ext uri="{FF2B5EF4-FFF2-40B4-BE49-F238E27FC236}">
                <a16:creationId xmlns:a16="http://schemas.microsoft.com/office/drawing/2014/main" id="{911CD293-55AE-5755-C1CC-A2D4ABF6139B}"/>
              </a:ext>
            </a:extLst>
          </p:cNvPr>
          <p:cNvSpPr>
            <a:spLocks noGrp="1"/>
          </p:cNvSpPr>
          <p:nvPr>
            <p:ph idx="1"/>
          </p:nvPr>
        </p:nvSpPr>
        <p:spPr/>
        <p:txBody>
          <a:bodyPr/>
          <a:lstStyle/>
          <a:p>
            <a:r>
              <a:rPr kumimoji="1" lang="en-US" altLang="zh-CN" b="1" dirty="0"/>
              <a:t>Group 2 </a:t>
            </a:r>
          </a:p>
          <a:p>
            <a:r>
              <a:rPr kumimoji="1" lang="en-US" altLang="zh-CN" dirty="0" err="1"/>
              <a:t>Hongyang</a:t>
            </a:r>
            <a:r>
              <a:rPr kumimoji="1" lang="en-US" altLang="zh-CN" dirty="0"/>
              <a:t> Zhou</a:t>
            </a:r>
          </a:p>
          <a:p>
            <a:r>
              <a:rPr kumimoji="1" lang="en-US" altLang="zh-CN" dirty="0" err="1"/>
              <a:t>Shuyi</a:t>
            </a:r>
            <a:r>
              <a:rPr kumimoji="1" lang="en-US" altLang="zh-CN" dirty="0"/>
              <a:t> Yu</a:t>
            </a:r>
          </a:p>
          <a:p>
            <a:r>
              <a:rPr kumimoji="1" lang="en-US" altLang="zh-CN" dirty="0" err="1"/>
              <a:t>Jiaxun</a:t>
            </a:r>
            <a:r>
              <a:rPr kumimoji="1" lang="en-US" altLang="zh-CN" dirty="0"/>
              <a:t> Dong</a:t>
            </a:r>
          </a:p>
          <a:p>
            <a:r>
              <a:rPr kumimoji="1" lang="en-US" altLang="zh-CN" dirty="0" err="1"/>
              <a:t>Zejing</a:t>
            </a:r>
            <a:r>
              <a:rPr kumimoji="1" lang="en-US" altLang="zh-CN" dirty="0"/>
              <a:t> Chen </a:t>
            </a:r>
          </a:p>
          <a:p>
            <a:r>
              <a:rPr kumimoji="1" lang="en-US" altLang="zh-CN" dirty="0" err="1"/>
              <a:t>Yunlei</a:t>
            </a:r>
            <a:r>
              <a:rPr kumimoji="1" lang="en-US" altLang="zh-CN" dirty="0"/>
              <a:t> Gao</a:t>
            </a:r>
          </a:p>
          <a:p>
            <a:r>
              <a:rPr kumimoji="1" lang="en-US" altLang="zh-CN" dirty="0" err="1"/>
              <a:t>Tongrui</a:t>
            </a:r>
            <a:r>
              <a:rPr kumimoji="1" lang="en-US" altLang="zh-CN" dirty="0"/>
              <a:t> Yu</a:t>
            </a:r>
          </a:p>
          <a:p>
            <a:endParaRPr kumimoji="1" lang="zh-CN" altLang="en-US" dirty="0"/>
          </a:p>
        </p:txBody>
      </p:sp>
    </p:spTree>
    <p:extLst>
      <p:ext uri="{BB962C8B-B14F-4D97-AF65-F5344CB8AC3E}">
        <p14:creationId xmlns:p14="http://schemas.microsoft.com/office/powerpoint/2010/main" val="7904643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7492A14-644B-7949-90FD-C5CAE48F7734}"/>
              </a:ext>
            </a:extLst>
          </p:cNvPr>
          <p:cNvSpPr>
            <a:spLocks noGrp="1"/>
          </p:cNvSpPr>
          <p:nvPr>
            <p:ph type="title"/>
          </p:nvPr>
        </p:nvSpPr>
        <p:spPr>
          <a:xfrm>
            <a:off x="945470" y="0"/>
            <a:ext cx="9905998" cy="1271451"/>
          </a:xfrm>
        </p:spPr>
        <p:txBody>
          <a:bodyPr/>
          <a:lstStyle/>
          <a:p>
            <a:r>
              <a:rPr kumimoji="1" lang="en" altLang="zh-CN" b="1" dirty="0"/>
              <a:t>Independent variable (142)</a:t>
            </a:r>
            <a:endParaRPr kumimoji="1" lang="zh-CN" altLang="en-US" b="1" dirty="0"/>
          </a:p>
        </p:txBody>
      </p:sp>
      <p:sp>
        <p:nvSpPr>
          <p:cNvPr id="3" name="内容占位符 2">
            <a:extLst>
              <a:ext uri="{FF2B5EF4-FFF2-40B4-BE49-F238E27FC236}">
                <a16:creationId xmlns:a16="http://schemas.microsoft.com/office/drawing/2014/main" id="{3FA3C1BC-8B75-B048-B3C8-2A51B171270E}"/>
              </a:ext>
            </a:extLst>
          </p:cNvPr>
          <p:cNvSpPr>
            <a:spLocks noGrp="1"/>
          </p:cNvSpPr>
          <p:nvPr>
            <p:ph idx="1"/>
          </p:nvPr>
        </p:nvSpPr>
        <p:spPr>
          <a:xfrm>
            <a:off x="945470" y="2039981"/>
            <a:ext cx="9905998" cy="3498669"/>
          </a:xfrm>
        </p:spPr>
        <p:txBody>
          <a:bodyPr>
            <a:noAutofit/>
          </a:bodyPr>
          <a:lstStyle/>
          <a:p>
            <a:r>
              <a:rPr kumimoji="1" lang="en" altLang="zh-CN" dirty="0" err="1"/>
              <a:t>Autotrader_FranchiseDealers_DealerCount</a:t>
            </a:r>
            <a:endParaRPr kumimoji="1" lang="en" altLang="zh-CN" dirty="0"/>
          </a:p>
          <a:p>
            <a:endParaRPr kumimoji="1" lang="en" altLang="zh-CN" dirty="0"/>
          </a:p>
          <a:p>
            <a:r>
              <a:rPr kumimoji="1" lang="en" altLang="zh-CN" dirty="0" err="1"/>
              <a:t>Autotrader_IndieDealers_DealerCount</a:t>
            </a:r>
            <a:endParaRPr kumimoji="1" lang="en" altLang="zh-CN" dirty="0"/>
          </a:p>
          <a:p>
            <a:endParaRPr kumimoji="1" lang="en" altLang="zh-CN" dirty="0"/>
          </a:p>
          <a:p>
            <a:r>
              <a:rPr kumimoji="1" lang="en" altLang="zh-CN" dirty="0" err="1"/>
              <a:t>Autotrader_New_Inventory</a:t>
            </a:r>
            <a:endParaRPr kumimoji="1" lang="en" altLang="zh-CN" dirty="0"/>
          </a:p>
          <a:p>
            <a:endParaRPr kumimoji="1" lang="en" altLang="zh-CN" dirty="0"/>
          </a:p>
          <a:p>
            <a:r>
              <a:rPr kumimoji="1" lang="en" altLang="zh-CN" dirty="0" err="1"/>
              <a:t>Autotrader_Total_Inventory</a:t>
            </a:r>
            <a:endParaRPr kumimoji="1" lang="en" altLang="zh-CN" dirty="0"/>
          </a:p>
          <a:p>
            <a:endParaRPr kumimoji="1" lang="en" altLang="zh-CN" dirty="0"/>
          </a:p>
          <a:p>
            <a:r>
              <a:rPr kumimoji="1" lang="en" altLang="zh-CN" dirty="0" err="1"/>
              <a:t>Autotrader_TotalDealers_DealerCount</a:t>
            </a:r>
            <a:endParaRPr kumimoji="1" lang="en" altLang="zh-CN" dirty="0"/>
          </a:p>
          <a:p>
            <a:endParaRPr kumimoji="1" lang="en" altLang="zh-CN" dirty="0"/>
          </a:p>
          <a:p>
            <a:r>
              <a:rPr kumimoji="1" lang="en" altLang="zh-CN" dirty="0" err="1"/>
              <a:t>Autotrader_Used_Inventory</a:t>
            </a:r>
            <a:r>
              <a:rPr kumimoji="1" lang="en" altLang="zh-CN" dirty="0"/>
              <a:t> …………</a:t>
            </a:r>
          </a:p>
        </p:txBody>
      </p:sp>
    </p:spTree>
    <p:extLst>
      <p:ext uri="{BB962C8B-B14F-4D97-AF65-F5344CB8AC3E}">
        <p14:creationId xmlns:p14="http://schemas.microsoft.com/office/powerpoint/2010/main" val="5407588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D02459-6323-A34C-BEC6-A7F87EC14FB3}"/>
              </a:ext>
            </a:extLst>
          </p:cNvPr>
          <p:cNvSpPr>
            <a:spLocks noGrp="1"/>
          </p:cNvSpPr>
          <p:nvPr>
            <p:ph type="title"/>
          </p:nvPr>
        </p:nvSpPr>
        <p:spPr>
          <a:xfrm>
            <a:off x="369147" y="287382"/>
            <a:ext cx="7037493" cy="1175658"/>
          </a:xfrm>
        </p:spPr>
        <p:txBody>
          <a:bodyPr anchor="ctr">
            <a:normAutofit/>
          </a:bodyPr>
          <a:lstStyle/>
          <a:p>
            <a:r>
              <a:rPr lang="en" altLang="zh-CN" b="1" dirty="0">
                <a:effectLst/>
              </a:rPr>
              <a:t>Basic Data Trend</a:t>
            </a:r>
            <a:r>
              <a:rPr kumimoji="1" lang="en-US" altLang="zh-CN" sz="3600" dirty="0"/>
              <a:t> </a:t>
            </a:r>
            <a:endParaRPr kumimoji="1" lang="zh-CN" altLang="en-US" sz="3600" dirty="0"/>
          </a:p>
        </p:txBody>
      </p:sp>
      <p:graphicFrame>
        <p:nvGraphicFramePr>
          <p:cNvPr id="5" name="内容占位符 2">
            <a:extLst>
              <a:ext uri="{FF2B5EF4-FFF2-40B4-BE49-F238E27FC236}">
                <a16:creationId xmlns:a16="http://schemas.microsoft.com/office/drawing/2014/main" id="{9E178269-2E42-B769-566C-9B8F0DDAFB71}"/>
              </a:ext>
            </a:extLst>
          </p:cNvPr>
          <p:cNvGraphicFramePr>
            <a:graphicFrameLocks noGrp="1"/>
          </p:cNvGraphicFramePr>
          <p:nvPr>
            <p:ph idx="1"/>
            <p:extLst>
              <p:ext uri="{D42A27DB-BD31-4B8C-83A1-F6EECF244321}">
                <p14:modId xmlns:p14="http://schemas.microsoft.com/office/powerpoint/2010/main" val="2649768118"/>
              </p:ext>
            </p:extLst>
          </p:nvPr>
        </p:nvGraphicFramePr>
        <p:xfrm>
          <a:off x="2954292" y="1463040"/>
          <a:ext cx="6478588" cy="45164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666243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BF7E04-36AF-D540-947A-AB1BD00AA7F7}"/>
              </a:ext>
            </a:extLst>
          </p:cNvPr>
          <p:cNvSpPr>
            <a:spLocks noGrp="1"/>
          </p:cNvSpPr>
          <p:nvPr>
            <p:ph type="title"/>
          </p:nvPr>
        </p:nvSpPr>
        <p:spPr>
          <a:xfrm>
            <a:off x="258294" y="91440"/>
            <a:ext cx="10909640" cy="1045029"/>
          </a:xfrm>
        </p:spPr>
        <p:txBody>
          <a:bodyPr vert="horz" lIns="91440" tIns="45720" rIns="91440" bIns="45720" rtlCol="0" anchor="ctr">
            <a:normAutofit/>
          </a:bodyPr>
          <a:lstStyle/>
          <a:p>
            <a:pPr algn="ctr"/>
            <a:r>
              <a:rPr kumimoji="1" lang="en-US" altLang="zh-CN" sz="4000" dirty="0"/>
              <a:t>Trend of each category data by week</a:t>
            </a:r>
          </a:p>
        </p:txBody>
      </p:sp>
      <p:pic>
        <p:nvPicPr>
          <p:cNvPr id="1026" name="Picture 2">
            <a:extLst>
              <a:ext uri="{FF2B5EF4-FFF2-40B4-BE49-F238E27FC236}">
                <a16:creationId xmlns:a16="http://schemas.microsoft.com/office/drawing/2014/main" id="{ACAD8A85-FD02-1240-A224-428319380271}"/>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388404" y="966652"/>
            <a:ext cx="5320581" cy="280851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31CD8CAB-B360-2C4C-A3CE-DFC74DC5C80A}"/>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956663" y="966652"/>
            <a:ext cx="5520457" cy="280851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a:extLst>
              <a:ext uri="{FF2B5EF4-FFF2-40B4-BE49-F238E27FC236}">
                <a16:creationId xmlns:a16="http://schemas.microsoft.com/office/drawing/2014/main" id="{B158F265-3108-524C-8B25-89DBADF4DD17}"/>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388404" y="3866606"/>
            <a:ext cx="5320581" cy="277045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a:extLst>
              <a:ext uri="{FF2B5EF4-FFF2-40B4-BE49-F238E27FC236}">
                <a16:creationId xmlns:a16="http://schemas.microsoft.com/office/drawing/2014/main" id="{863707DC-760E-2B41-8EBD-982AEB05535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0259"/>
          <a:stretch/>
        </p:blipFill>
        <p:spPr bwMode="auto">
          <a:xfrm>
            <a:off x="5956663" y="3866606"/>
            <a:ext cx="5520456" cy="27704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30844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2" name="Picture 4">
            <a:extLst>
              <a:ext uri="{FF2B5EF4-FFF2-40B4-BE49-F238E27FC236}">
                <a16:creationId xmlns:a16="http://schemas.microsoft.com/office/drawing/2014/main" id="{50AA7A12-B70D-E646-BCE4-8D2614CA01C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903444" y="4073037"/>
            <a:ext cx="3736376" cy="230576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a:extLst>
              <a:ext uri="{FF2B5EF4-FFF2-40B4-BE49-F238E27FC236}">
                <a16:creationId xmlns:a16="http://schemas.microsoft.com/office/drawing/2014/main" id="{A0222384-055C-8F41-894C-7C93A89A9A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6431" y="4062976"/>
            <a:ext cx="3736376" cy="2325882"/>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a:extLst>
              <a:ext uri="{FF2B5EF4-FFF2-40B4-BE49-F238E27FC236}">
                <a16:creationId xmlns:a16="http://schemas.microsoft.com/office/drawing/2014/main" id="{E45D7D18-799F-DD45-8D24-0A34379AAFBA}"/>
              </a:ext>
            </a:extLst>
          </p:cNvPr>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186675" y="479202"/>
            <a:ext cx="5586739" cy="3165333"/>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4">
            <a:extLst>
              <a:ext uri="{FF2B5EF4-FFF2-40B4-BE49-F238E27FC236}">
                <a16:creationId xmlns:a16="http://schemas.microsoft.com/office/drawing/2014/main" id="{064E78E1-BEE7-E746-9EE0-1425DBD2574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0" y="479203"/>
            <a:ext cx="5261582" cy="3165334"/>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6">
            <a:extLst>
              <a:ext uri="{FF2B5EF4-FFF2-40B4-BE49-F238E27FC236}">
                <a16:creationId xmlns:a16="http://schemas.microsoft.com/office/drawing/2014/main" id="{C7807923-9137-F941-ABB7-A8114755AF9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062" y="4052916"/>
            <a:ext cx="3857732" cy="23258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97328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A9DA6D-F053-1844-BBDE-7D6FF6FD2FB6}"/>
              </a:ext>
            </a:extLst>
          </p:cNvPr>
          <p:cNvSpPr>
            <a:spLocks noGrp="1"/>
          </p:cNvSpPr>
          <p:nvPr>
            <p:ph type="title"/>
          </p:nvPr>
        </p:nvSpPr>
        <p:spPr>
          <a:xfrm>
            <a:off x="135573" y="165462"/>
            <a:ext cx="9905998" cy="788126"/>
          </a:xfrm>
        </p:spPr>
        <p:txBody>
          <a:bodyPr/>
          <a:lstStyle/>
          <a:p>
            <a:endParaRPr kumimoji="1" lang="zh-CN" altLang="en-US" dirty="0"/>
          </a:p>
        </p:txBody>
      </p:sp>
      <p:pic>
        <p:nvPicPr>
          <p:cNvPr id="4" name="内容占位符 3">
            <a:extLst>
              <a:ext uri="{FF2B5EF4-FFF2-40B4-BE49-F238E27FC236}">
                <a16:creationId xmlns:a16="http://schemas.microsoft.com/office/drawing/2014/main" id="{862AD849-1F41-AA4A-B316-8E27DED74FCA}"/>
              </a:ext>
            </a:extLst>
          </p:cNvPr>
          <p:cNvPicPr>
            <a:picLocks noGrp="1" noChangeAspect="1"/>
          </p:cNvPicPr>
          <p:nvPr>
            <p:ph idx="1"/>
          </p:nvPr>
        </p:nvPicPr>
        <p:blipFill>
          <a:blip r:embed="rId2"/>
          <a:stretch>
            <a:fillRect/>
          </a:stretch>
        </p:blipFill>
        <p:spPr>
          <a:xfrm>
            <a:off x="555761" y="1741986"/>
            <a:ext cx="7855025" cy="3272927"/>
          </a:xfrm>
          <a:prstGeom prst="rect">
            <a:avLst/>
          </a:prstGeom>
        </p:spPr>
      </p:pic>
    </p:spTree>
    <p:extLst>
      <p:ext uri="{BB962C8B-B14F-4D97-AF65-F5344CB8AC3E}">
        <p14:creationId xmlns:p14="http://schemas.microsoft.com/office/powerpoint/2010/main" val="1418650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D02459-6323-A34C-BEC6-A7F87EC14FB3}"/>
              </a:ext>
            </a:extLst>
          </p:cNvPr>
          <p:cNvSpPr>
            <a:spLocks noGrp="1"/>
          </p:cNvSpPr>
          <p:nvPr>
            <p:ph type="title"/>
          </p:nvPr>
        </p:nvSpPr>
        <p:spPr>
          <a:xfrm>
            <a:off x="369147" y="287382"/>
            <a:ext cx="7037493" cy="1175658"/>
          </a:xfrm>
        </p:spPr>
        <p:txBody>
          <a:bodyPr anchor="ctr">
            <a:normAutofit/>
          </a:bodyPr>
          <a:lstStyle/>
          <a:p>
            <a:r>
              <a:rPr lang="en" altLang="zh-CN" b="1" dirty="0">
                <a:effectLst/>
              </a:rPr>
              <a:t>Basic Data Trend</a:t>
            </a:r>
            <a:r>
              <a:rPr kumimoji="1" lang="en-US" altLang="zh-CN" sz="3600" dirty="0"/>
              <a:t> </a:t>
            </a:r>
            <a:endParaRPr kumimoji="1" lang="zh-CN" altLang="en-US" sz="3600" dirty="0"/>
          </a:p>
        </p:txBody>
      </p:sp>
      <p:graphicFrame>
        <p:nvGraphicFramePr>
          <p:cNvPr id="5" name="内容占位符 2">
            <a:extLst>
              <a:ext uri="{FF2B5EF4-FFF2-40B4-BE49-F238E27FC236}">
                <a16:creationId xmlns:a16="http://schemas.microsoft.com/office/drawing/2014/main" id="{9E178269-2E42-B769-566C-9B8F0DDAFB71}"/>
              </a:ext>
            </a:extLst>
          </p:cNvPr>
          <p:cNvGraphicFramePr>
            <a:graphicFrameLocks noGrp="1"/>
          </p:cNvGraphicFramePr>
          <p:nvPr>
            <p:ph idx="1"/>
            <p:extLst>
              <p:ext uri="{D42A27DB-BD31-4B8C-83A1-F6EECF244321}">
                <p14:modId xmlns:p14="http://schemas.microsoft.com/office/powerpoint/2010/main" val="393953745"/>
              </p:ext>
            </p:extLst>
          </p:nvPr>
        </p:nvGraphicFramePr>
        <p:xfrm>
          <a:off x="2954292" y="1463040"/>
          <a:ext cx="6478588" cy="45164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3174926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custom"/>
  <p:tag name="KSO_WM_TEMPLATE_INDEX" val="20184553"/>
</p:tagLst>
</file>

<file path=ppt/tags/tag10.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5310,&quot;width&quot;:6450}"/>
</p:tagLst>
</file>

<file path=ppt/tags/tag1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1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13.xml><?xml version="1.0" encoding="utf-8"?>
<p:tagLst xmlns:a="http://schemas.openxmlformats.org/drawingml/2006/main" xmlns:r="http://schemas.openxmlformats.org/officeDocument/2006/relationships"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14.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176_1*a*1"/>
  <p:tag name="KSO_WM_TEMPLATE_CATEGORY" val="custom"/>
  <p:tag name="KSO_WM_TEMPLATE_INDEX" val="20205176"/>
  <p:tag name="KSO_WM_UNIT_LAYERLEVEL" val="1"/>
  <p:tag name="KSO_WM_TAG_VERSION" val="1.0"/>
  <p:tag name="KSO_WM_BEAUTIFY_FLAG" val="#wm#"/>
</p:tagLst>
</file>

<file path=ppt/tags/tag1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16.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8268,&quot;width&quot;:12468}"/>
</p:tagLst>
</file>

<file path=ppt/tags/tag1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1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2.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custom"/>
  <p:tag name="KSO_WM_TEMPLATE_INDEX" val="20184553"/>
</p:tagLst>
</file>

<file path=ppt/tags/tag3.xml><?xml version="1.0" encoding="utf-8"?>
<p:tagLst xmlns:a="http://schemas.openxmlformats.org/drawingml/2006/main" xmlns:r="http://schemas.openxmlformats.org/officeDocument/2006/relationships" xmlns:p="http://schemas.openxmlformats.org/presentationml/2006/main">
  <p:tag name="KSO_WM_TEMPLATE_TOPIC_DEFAULT" val="1"/>
  <p:tag name="KSO_WM_TEMPLATE_JOB_ID" val="2"/>
  <p:tag name="KSO_WM_TEMPLATE_SCENE_ID" val="1"/>
  <p:tag name="KSO_WM_TEMPLATE_OUTLINE_ID" val="15"/>
  <p:tag name="KSO_WM_TEMPLATE_TOPIC_ID" val="2869567"/>
  <p:tag name="KSO_WM_BEAUTIFY_FLAG" val="#wm#"/>
  <p:tag name="KSO_WM_TAG_VERSION" val="1.0"/>
  <p:tag name="KSO_WM_TEMPLATE_INDEX" val="20184553"/>
  <p:tag name="KSO_WM_TEMPLATE_CATEGORY" val="custom"/>
  <p:tag name="KSO_WM_TEMPLATE_THUMBS_INDEX" val="1"/>
</p:tagLst>
</file>

<file path=ppt/tags/tag4.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custom"/>
  <p:tag name="KSO_WM_TEMPLATE_INDEX" val="20184553"/>
</p:tagLst>
</file>

<file path=ppt/tags/tag5.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custom"/>
  <p:tag name="KSO_WM_TEMPLATE_INDEX" val="20184553"/>
</p:tagLst>
</file>

<file path=ppt/tags/tag6.xml><?xml version="1.0" encoding="utf-8"?>
<p:tagLst xmlns:a="http://schemas.openxmlformats.org/drawingml/2006/main" xmlns:r="http://schemas.openxmlformats.org/officeDocument/2006/relationships" xmlns:p="http://schemas.openxmlformats.org/presentationml/2006/main">
  <p:tag name="KSO_WM_TEMPLATE_TOPIC_DEFAULT" val="1"/>
  <p:tag name="KSO_WM_TEMPLATE_JOB_ID" val="2"/>
  <p:tag name="KSO_WM_TEMPLATE_SCENE_ID" val="1"/>
  <p:tag name="KSO_WM_TEMPLATE_OUTLINE_ID" val="15"/>
  <p:tag name="KSO_WM_TEMPLATE_TOPIC_ID" val="2869567"/>
  <p:tag name="KSO_WM_BEAUTIFY_FLAG" val="#wm#"/>
  <p:tag name="KSO_WM_TAG_VERSION" val="1.0"/>
  <p:tag name="KSO_WM_TEMPLATE_INDEX" val="20184553"/>
  <p:tag name="KSO_WM_TEMPLATE_CATEGORY" val="custom"/>
  <p:tag name="KSO_WM_TEMPLATE_THUMBS_INDEX" val="1"/>
</p:tagLst>
</file>

<file path=ppt/tags/tag7.xml><?xml version="1.0" encoding="utf-8"?>
<p:tagLst xmlns:a="http://schemas.openxmlformats.org/drawingml/2006/main" xmlns:r="http://schemas.openxmlformats.org/officeDocument/2006/relationships" xmlns:p="http://schemas.openxmlformats.org/presentationml/2006/main">
  <p:tag name="KSO_WM_TEMPLATE_TOPIC_DEFAULT" val="1"/>
  <p:tag name="KSO_WM_TEMPLATE_JOB_ID" val="2"/>
  <p:tag name="KSO_WM_TEMPLATE_SCENE_ID" val="1"/>
  <p:tag name="KSO_WM_TEMPLATE_OUTLINE_ID" val="15"/>
  <p:tag name="KSO_WM_TEMPLATE_TOPIC_ID" val="2869567"/>
  <p:tag name="KSO_WM_BEAUTIFY_FLAG" val="#wm#"/>
  <p:tag name="KSO_WM_TAG_VERSION" val="1.0"/>
  <p:tag name="KSO_WM_TEMPLATE_INDEX" val="20184553"/>
  <p:tag name="KSO_WM_TEMPLATE_CATEGORY" val="custom"/>
  <p:tag name="KSO_WM_TEMPLATE_THUMBS_INDEX" val="1"/>
</p:tagLst>
</file>

<file path=ppt/tags/tag8.xml><?xml version="1.0" encoding="utf-8"?>
<p:tagLst xmlns:a="http://schemas.openxmlformats.org/drawingml/2006/main" xmlns:r="http://schemas.openxmlformats.org/officeDocument/2006/relationships"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heme/_rels/theme3.xml.rels><?xml version="1.0" encoding="UTF-8" standalone="yes"?>
<Relationships xmlns="http://schemas.openxmlformats.org/package/2006/relationships"><Relationship Id="rId1" Type="http://schemas.openxmlformats.org/officeDocument/2006/relationships/image" Target="../media/image9.jpeg"/></Relationships>
</file>

<file path=ppt/theme/theme1.xml><?xml version="1.0" encoding="utf-8"?>
<a:theme xmlns:a="http://schemas.openxmlformats.org/drawingml/2006/main" name="主题2">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主题2" id="{0FD8D132-FD2E-ED40-B023-66B3FAB743C9}" vid="{7E9C7E5F-6EFB-DC4F-8193-F5B9896C990D}"/>
    </a:ext>
  </a:extLst>
</a:theme>
</file>

<file path=ppt/theme/theme2.xml><?xml version="1.0" encoding="utf-8"?>
<a:theme xmlns:a="http://schemas.openxmlformats.org/drawingml/2006/main" name="1_Office 主题">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网状">
  <a:themeElements>
    <a:clrScheme name="网状">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网状">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网状">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主题2</Template>
  <TotalTime>4981</TotalTime>
  <Words>1778</Words>
  <Application>Microsoft Macintosh PowerPoint</Application>
  <PresentationFormat>宽屏</PresentationFormat>
  <Paragraphs>174</Paragraphs>
  <Slides>38</Slides>
  <Notes>5</Notes>
  <HiddenSlides>0</HiddenSlides>
  <MMClips>0</MMClips>
  <ScaleCrop>false</ScaleCrop>
  <HeadingPairs>
    <vt:vector size="6" baseType="variant">
      <vt:variant>
        <vt:lpstr>已用的字体</vt:lpstr>
      </vt:variant>
      <vt:variant>
        <vt:i4>7</vt:i4>
      </vt:variant>
      <vt:variant>
        <vt:lpstr>主题</vt:lpstr>
      </vt:variant>
      <vt:variant>
        <vt:i4>3</vt:i4>
      </vt:variant>
      <vt:variant>
        <vt:lpstr>幻灯片标题</vt:lpstr>
      </vt:variant>
      <vt:variant>
        <vt:i4>38</vt:i4>
      </vt:variant>
    </vt:vector>
  </HeadingPairs>
  <TitlesOfParts>
    <vt:vector size="48" baseType="lpstr">
      <vt:lpstr>等线</vt:lpstr>
      <vt:lpstr>黑体</vt:lpstr>
      <vt:lpstr>微软雅黑</vt:lpstr>
      <vt:lpstr>Arial</vt:lpstr>
      <vt:lpstr>Century Gothic</vt:lpstr>
      <vt:lpstr>Helvetica Neue Light</vt:lpstr>
      <vt:lpstr>Times New Roman</vt:lpstr>
      <vt:lpstr>主题2</vt:lpstr>
      <vt:lpstr>1_Office 主题</vt:lpstr>
      <vt:lpstr>网状</vt:lpstr>
      <vt:lpstr>The math company  market mix modeling project </vt:lpstr>
      <vt:lpstr>Goal and METHODS</vt:lpstr>
      <vt:lpstr>Dependant Variable </vt:lpstr>
      <vt:lpstr>Independent variable (142)</vt:lpstr>
      <vt:lpstr>Basic Data Trend </vt:lpstr>
      <vt:lpstr>Trend of each category data by week</vt:lpstr>
      <vt:lpstr>PowerPoint 演示文稿</vt:lpstr>
      <vt:lpstr>PowerPoint 演示文稿</vt:lpstr>
      <vt:lpstr>Basic Data Trend </vt:lpstr>
      <vt:lpstr>Competitor five competitors and each competitor has four dimensions of weekly data</vt:lpstr>
      <vt:lpstr> Competitor   MarketingandSales and Revenue demensions  </vt:lpstr>
      <vt:lpstr>PowerPoint 演示文稿</vt:lpstr>
      <vt:lpstr>Basic Data Trend </vt:lpstr>
      <vt:lpstr> leads, visits, spends</vt:lpstr>
      <vt:lpstr>PowerPoint 演示文稿</vt:lpstr>
      <vt:lpstr>PowerPoint 演示文稿</vt:lpstr>
      <vt:lpstr>PowerPoint 演示文稿</vt:lpstr>
      <vt:lpstr>PowerPoint 演示文稿</vt:lpstr>
      <vt:lpstr>Basic Data Trend </vt:lpstr>
      <vt:lpstr>PowerPoint 演示文稿</vt:lpstr>
      <vt:lpstr>Basic Data Trend </vt:lpstr>
      <vt:lpstr>PowerPoint 演示文稿</vt:lpstr>
      <vt:lpstr>Model feature selection</vt:lpstr>
      <vt:lpstr>Missing value</vt:lpstr>
      <vt:lpstr>Calculate correlation coefficient between x and y</vt:lpstr>
      <vt:lpstr>PowerPoint 演示文稿</vt:lpstr>
      <vt:lpstr> variable reduction and data combining Principal Component Analysis(PCA):</vt:lpstr>
      <vt:lpstr>PowerPoint 演示文稿</vt:lpstr>
      <vt:lpstr>PowerPoint 演示文稿</vt:lpstr>
      <vt:lpstr>PowerPoint 演示文稿</vt:lpstr>
      <vt:lpstr>Model (Total_Deseasonalized Marketplace_Revenue)</vt:lpstr>
      <vt:lpstr>Step 3: Standardization</vt:lpstr>
      <vt:lpstr>Step 5: Scatterplot of actual values and predicted values</vt:lpstr>
      <vt:lpstr>Model (Total_Total_Visits)</vt:lpstr>
      <vt:lpstr>Model (Total_Total_Visits)</vt:lpstr>
      <vt:lpstr>Model (RevenueByRetail_Marketplace_Revenue)</vt:lpstr>
      <vt:lpstr>Model (RevenueByRetail_Marketplace_Revenue)</vt:lpstr>
      <vt:lpstr>Thanks for listening :)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Tongrui Yu</dc:creator>
  <cp:lastModifiedBy>Hongyang Zhou</cp:lastModifiedBy>
  <cp:revision>46</cp:revision>
  <dcterms:created xsi:type="dcterms:W3CDTF">2022-04-16T16:18:44Z</dcterms:created>
  <dcterms:modified xsi:type="dcterms:W3CDTF">2022-05-19T00:01:16Z</dcterms:modified>
</cp:coreProperties>
</file>